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4661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60434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0505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393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87809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8504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6854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89523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9605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0932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64917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03660-CB9D-40EA-BBBC-E7828AE4B3A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13A69-3259-4619-8946-1F713C60E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8009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23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32857" y="1658983"/>
            <a:ext cx="5878286" cy="1776548"/>
          </a:xfrm>
        </p:spPr>
        <p:txBody>
          <a:bodyPr>
            <a:prstTxWarp prst="textCanDown">
              <a:avLst/>
            </a:prstTxWarp>
            <a:normAutofit/>
          </a:bodyPr>
          <a:lstStyle/>
          <a:p>
            <a:r>
              <a:rPr lang="zh-TW" altLang="en-US" sz="8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大家猜一猜</a:t>
            </a:r>
            <a:endParaRPr lang="zh-TW" altLang="en-US" sz="8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180805" y="5257800"/>
            <a:ext cx="2547257" cy="111034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開始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8413539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33303" y="1658349"/>
            <a:ext cx="6949441" cy="1325563"/>
          </a:xfrm>
          <a:noFill/>
        </p:spPr>
        <p:txBody>
          <a:bodyPr>
            <a:noAutofit/>
          </a:bodyPr>
          <a:lstStyle/>
          <a:p>
            <a:r>
              <a:rPr lang="zh-TW" altLang="en-US" sz="5000" dirty="0" smtClean="0">
                <a:solidFill>
                  <a:schemeClr val="accent1">
                    <a:lumMod val="75000"/>
                  </a:schemeClr>
                </a:solidFill>
              </a:rPr>
              <a:t>請問哪一國最強</a:t>
            </a:r>
            <a:r>
              <a:rPr lang="en-US" altLang="zh-TW" sz="5000" dirty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zh-TW" altLang="en-US" sz="5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6335487" y="5266506"/>
            <a:ext cx="2547257" cy="11103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 日本</a:t>
            </a:r>
            <a:endParaRPr lang="zh-TW" altLang="en-US" sz="6000" dirty="0"/>
          </a:p>
        </p:txBody>
      </p:sp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154575" y="5266505"/>
            <a:ext cx="2547257" cy="11103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中</a:t>
            </a:r>
            <a:r>
              <a:rPr lang="zh-TW" altLang="en-US" sz="6000" dirty="0"/>
              <a:t>國</a:t>
            </a:r>
          </a:p>
        </p:txBody>
      </p:sp>
      <p:sp>
        <p:nvSpPr>
          <p:cNvPr id="12" name="圓角矩形 11">
            <a:hlinkClick r:id="" action="ppaction://hlinkshowjump?jump=lastslide"/>
          </p:cNvPr>
          <p:cNvSpPr/>
          <p:nvPr/>
        </p:nvSpPr>
        <p:spPr>
          <a:xfrm>
            <a:off x="3180805" y="5257800"/>
            <a:ext cx="2547257" cy="11103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美國</a:t>
            </a:r>
          </a:p>
        </p:txBody>
      </p:sp>
    </p:spTree>
    <p:extLst>
      <p:ext uri="{BB962C8B-B14F-4D97-AF65-F5344CB8AC3E}">
        <p14:creationId xmlns:p14="http://schemas.microsoft.com/office/powerpoint/2010/main" val="34582596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drape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爆炸 2 3"/>
          <p:cNvSpPr/>
          <p:nvPr/>
        </p:nvSpPr>
        <p:spPr>
          <a:xfrm>
            <a:off x="365761" y="966651"/>
            <a:ext cx="5029199" cy="513370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 啊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960" y="1319348"/>
            <a:ext cx="3221452" cy="4781006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3180805" y="5257800"/>
            <a:ext cx="2547257" cy="1110343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重</a:t>
            </a:r>
            <a:r>
              <a:rPr lang="zh-TW" altLang="en-US" sz="60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455269388"/>
      </p:ext>
    </p:extLst>
  </p:cSld>
  <p:clrMapOvr>
    <a:masterClrMapping/>
  </p:clrMapOvr>
  <p:transition spd="slow" advClick="0">
    <p:cover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754881" y="992776"/>
            <a:ext cx="3997234" cy="3004458"/>
          </a:xfrm>
          <a:prstGeom prst="wedgeRoundRectCallout">
            <a:avLst>
              <a:gd name="adj1" fmla="val -74101"/>
              <a:gd name="adj2" fmla="val 438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你答對</a:t>
            </a:r>
            <a:r>
              <a:rPr lang="zh-TW" altLang="en-US" sz="4800" dirty="0" smtClean="0"/>
              <a:t>了</a:t>
            </a:r>
            <a:endParaRPr lang="en-US" altLang="zh-TW" sz="4800" dirty="0" smtClean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0601" y="365104"/>
            <a:ext cx="4045140" cy="4951478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180805" y="5257800"/>
            <a:ext cx="2547257" cy="1110343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800220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26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Theme</vt:lpstr>
      <vt:lpstr>大家猜一猜</vt:lpstr>
      <vt:lpstr>請問哪一國最強?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大家猜一猜</dc:title>
  <dc:creator>Windows 使用者</dc:creator>
  <cp:lastModifiedBy>Windows 使用者</cp:lastModifiedBy>
  <cp:revision>13</cp:revision>
  <dcterms:created xsi:type="dcterms:W3CDTF">2019-11-13T00:57:03Z</dcterms:created>
  <dcterms:modified xsi:type="dcterms:W3CDTF">2019-12-04T01:25:15Z</dcterms:modified>
</cp:coreProperties>
</file>