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6EEB-EC1A-425D-B739-EB37C469757F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8AF55-C64C-4723-A1A6-B06ABD099A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1729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6EEB-EC1A-425D-B739-EB37C469757F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8AF55-C64C-4723-A1A6-B06ABD099A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0156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6EEB-EC1A-425D-B739-EB37C469757F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8AF55-C64C-4723-A1A6-B06ABD099A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4631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6EEB-EC1A-425D-B739-EB37C469757F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8AF55-C64C-4723-A1A6-B06ABD099A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9026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6EEB-EC1A-425D-B739-EB37C469757F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8AF55-C64C-4723-A1A6-B06ABD099A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0186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6EEB-EC1A-425D-B739-EB37C469757F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8AF55-C64C-4723-A1A6-B06ABD099A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9572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6EEB-EC1A-425D-B739-EB37C469757F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8AF55-C64C-4723-A1A6-B06ABD099A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499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6EEB-EC1A-425D-B739-EB37C469757F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8AF55-C64C-4723-A1A6-B06ABD099A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4141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6EEB-EC1A-425D-B739-EB37C469757F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8AF55-C64C-4723-A1A6-B06ABD099A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215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6EEB-EC1A-425D-B739-EB37C469757F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8AF55-C64C-4723-A1A6-B06ABD099A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0736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6EEB-EC1A-425D-B739-EB37C469757F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8AF55-C64C-4723-A1A6-B06ABD099A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5301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416EEB-EC1A-425D-B739-EB37C469757F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98AF55-C64C-4723-A1A6-B06ABD099A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8292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2.wav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6000">
              <a:srgbClr val="00B0F0"/>
            </a:gs>
            <a:gs pos="12000">
              <a:srgbClr val="FFFF00"/>
            </a:gs>
            <a:gs pos="100000">
              <a:srgbClr val="FF000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16428" y="939483"/>
            <a:ext cx="7772400" cy="2387600"/>
          </a:xfrm>
        </p:spPr>
        <p:txBody>
          <a:bodyPr>
            <a:prstTxWarp prst="textWave2">
              <a:avLst>
                <a:gd name="adj1" fmla="val 12500"/>
                <a:gd name="adj2" fmla="val 168"/>
              </a:avLst>
            </a:prstTxWarp>
          </a:bodyPr>
          <a:lstStyle/>
          <a:p>
            <a:r>
              <a:rPr lang="zh-TW" altLang="en-US" dirty="0" smtClean="0">
                <a:ln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文鼎特圓" panose="020B0609010101010101" pitchFamily="49" charset="-120"/>
                <a:ea typeface="文鼎特圓" panose="020B0609010101010101" pitchFamily="49" charset="-120"/>
              </a:rPr>
              <a:t>請大家猜一猜</a:t>
            </a:r>
            <a:endParaRPr lang="zh-TW" altLang="en-US" dirty="0">
              <a:ln>
                <a:solidFill>
                  <a:schemeClr val="accent2">
                    <a:lumMod val="60000"/>
                    <a:lumOff val="40000"/>
                  </a:schemeClr>
                </a:solidFill>
              </a:ln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  <a:latin typeface="文鼎特圓" panose="020B0609010101010101" pitchFamily="49" charset="-120"/>
              <a:ea typeface="文鼎特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5" name="流程圖: 程序 4">
            <a:hlinkClick r:id="" action="ppaction://hlinkshowjump?jump=nextslide"/>
          </p:cNvPr>
          <p:cNvSpPr/>
          <p:nvPr/>
        </p:nvSpPr>
        <p:spPr>
          <a:xfrm>
            <a:off x="3246120" y="5257800"/>
            <a:ext cx="2651760" cy="1404257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>
                <a:solidFill>
                  <a:schemeClr val="bg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開</a:t>
            </a:r>
            <a:r>
              <a:rPr lang="zh-TW" altLang="en-US" sz="6600" dirty="0" smtClean="0">
                <a:solidFill>
                  <a:schemeClr val="bg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始</a:t>
            </a:r>
            <a:endParaRPr lang="zh-TW" altLang="en-US" sz="6600" dirty="0">
              <a:solidFill>
                <a:schemeClr val="bg1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7312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Bar dir="vert"/>
      </p:transition>
    </mc:Choice>
    <mc:Fallback xmlns="">
      <p:transition spd="slow" advClick="0">
        <p:randomBar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5667"/>
            <a:ext cx="9144000" cy="417164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1302" y="1682000"/>
            <a:ext cx="7901396" cy="136164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prstTxWarp prst="textTriangle">
              <a:avLst/>
            </a:prstTxWarp>
            <a:noAutofit/>
          </a:bodyPr>
          <a:lstStyle/>
          <a:p>
            <a:r>
              <a:rPr lang="zh-TW" altLang="en-US" sz="8000" dirty="0" smtClean="0">
                <a:ln>
                  <a:solidFill>
                    <a:schemeClr val="accent4"/>
                  </a:solidFill>
                </a:ln>
                <a:latin typeface="文鼎超圓" panose="020B0609010101010101" pitchFamily="49" charset="-120"/>
                <a:ea typeface="文鼎超圓" panose="020B0609010101010101" pitchFamily="49" charset="-120"/>
              </a:rPr>
              <a:t>請問我愛吃什麼</a:t>
            </a:r>
            <a:r>
              <a:rPr lang="en-US" altLang="zh-TW" sz="8000" dirty="0" smtClean="0">
                <a:ln>
                  <a:solidFill>
                    <a:schemeClr val="accent4"/>
                  </a:solidFill>
                </a:ln>
                <a:latin typeface="文鼎超圓" panose="020B0609010101010101" pitchFamily="49" charset="-120"/>
                <a:ea typeface="文鼎超圓" panose="020B0609010101010101" pitchFamily="49" charset="-120"/>
              </a:rPr>
              <a:t>?</a:t>
            </a:r>
            <a:endParaRPr lang="zh-TW" altLang="en-US" sz="8000" dirty="0">
              <a:ln>
                <a:solidFill>
                  <a:schemeClr val="accent4"/>
                </a:solidFill>
              </a:ln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  <p:sp>
        <p:nvSpPr>
          <p:cNvPr id="4" name="流程圖: 程序 3">
            <a:hlinkClick r:id="" action="ppaction://hlinkshowjump?jump=lastslide"/>
          </p:cNvPr>
          <p:cNvSpPr/>
          <p:nvPr/>
        </p:nvSpPr>
        <p:spPr>
          <a:xfrm>
            <a:off x="3206932" y="5257800"/>
            <a:ext cx="2651760" cy="1404257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solidFill>
                  <a:schemeClr val="bg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果</a:t>
            </a:r>
            <a:r>
              <a:rPr lang="zh-TW" altLang="en-US" sz="6600" dirty="0">
                <a:solidFill>
                  <a:schemeClr val="bg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凍</a:t>
            </a:r>
          </a:p>
        </p:txBody>
      </p:sp>
      <p:sp>
        <p:nvSpPr>
          <p:cNvPr id="5" name="流程圖: 程序 4">
            <a:hlinkClick r:id="" action="ppaction://hlinkshowjump?jump=nextslide"/>
          </p:cNvPr>
          <p:cNvSpPr/>
          <p:nvPr/>
        </p:nvSpPr>
        <p:spPr>
          <a:xfrm>
            <a:off x="6272349" y="5257800"/>
            <a:ext cx="2651760" cy="1404257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solidFill>
                  <a:schemeClr val="bg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糖果</a:t>
            </a:r>
            <a:endParaRPr lang="zh-TW" altLang="en-US" sz="6600" dirty="0">
              <a:solidFill>
                <a:schemeClr val="bg1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6" name="流程圖: 程序 5">
            <a:hlinkClick r:id="" action="ppaction://hlinkshowjump?jump=nextslide"/>
          </p:cNvPr>
          <p:cNvSpPr/>
          <p:nvPr/>
        </p:nvSpPr>
        <p:spPr>
          <a:xfrm>
            <a:off x="219891" y="5257800"/>
            <a:ext cx="2651760" cy="1404257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solidFill>
                  <a:schemeClr val="bg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餅乾</a:t>
            </a:r>
            <a:endParaRPr lang="zh-TW" altLang="en-US" sz="6600" dirty="0">
              <a:solidFill>
                <a:schemeClr val="bg1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39139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>
        <p:circle/>
      </p:transition>
    </mc:Choice>
    <mc:Fallback xmlns="">
      <p:transition spd="slow" advClick="0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3000">
              <a:schemeClr val="tx1">
                <a:lumMod val="95000"/>
                <a:lumOff val="5000"/>
              </a:schemeClr>
            </a:gs>
            <a:gs pos="100000">
              <a:schemeClr val="tx1">
                <a:lumMod val="95000"/>
                <a:lumOff val="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1 1"/>
          <p:cNvSpPr/>
          <p:nvPr/>
        </p:nvSpPr>
        <p:spPr>
          <a:xfrm>
            <a:off x="4467228" y="1110343"/>
            <a:ext cx="4480557" cy="367066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答錯了</a:t>
            </a:r>
            <a:r>
              <a:rPr lang="en-US" altLang="zh-TW" sz="4800" dirty="0" smtClean="0"/>
              <a:t>!</a:t>
            </a:r>
            <a:endParaRPr lang="zh-TW" altLang="en-US" sz="48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" y="992777"/>
            <a:ext cx="4271282" cy="4701268"/>
          </a:xfrm>
          <a:prstGeom prst="rect">
            <a:avLst/>
          </a:prstGeom>
        </p:spPr>
      </p:pic>
      <p:sp>
        <p:nvSpPr>
          <p:cNvPr id="4" name="流程圖: 程序 3">
            <a:hlinkClick r:id="" action="ppaction://hlinkshowjump?jump=previousslide"/>
          </p:cNvPr>
          <p:cNvSpPr/>
          <p:nvPr/>
        </p:nvSpPr>
        <p:spPr>
          <a:xfrm>
            <a:off x="3246120" y="5257800"/>
            <a:ext cx="2651760" cy="1404257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solidFill>
                  <a:schemeClr val="bg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重新</a:t>
            </a:r>
            <a:endParaRPr lang="zh-TW" altLang="en-US" sz="6600" dirty="0">
              <a:solidFill>
                <a:schemeClr val="bg1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933947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crush"/>
        <p:sndAc>
          <p:stSnd>
            <p:snd r:embed="rId2" name="explode.wav"/>
          </p:stSnd>
        </p:sndAc>
      </p:transition>
    </mc:Choice>
    <mc:Fallback xmlns="">
      <p:transition spd="slow" advClick="0">
        <p:fade/>
        <p:sndAc>
          <p:stSnd>
            <p:snd r:embed="rId4" name="explod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6686" y="1162593"/>
            <a:ext cx="3239588" cy="3735977"/>
          </a:xfrm>
          <a:prstGeom prst="rect">
            <a:avLst/>
          </a:prstGeom>
        </p:spPr>
      </p:pic>
      <p:sp>
        <p:nvSpPr>
          <p:cNvPr id="4" name="流程圖: 替代程序 3">
            <a:hlinkClick r:id="" action="ppaction://hlinkshowjump?jump=endshow"/>
          </p:cNvPr>
          <p:cNvSpPr/>
          <p:nvPr/>
        </p:nvSpPr>
        <p:spPr>
          <a:xfrm>
            <a:off x="1815737" y="2599508"/>
            <a:ext cx="2090057" cy="141078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smtClean="0">
                <a:solidFill>
                  <a:srgbClr val="FFFF00"/>
                </a:solidFill>
              </a:rPr>
              <a:t>好厲害</a:t>
            </a:r>
            <a:endParaRPr lang="zh-TW" altLang="en-US" sz="4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6391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airplane"/>
        <p:sndAc>
          <p:stSnd>
            <p:snd r:embed="rId2" name="applause.wav"/>
          </p:stSnd>
        </p:sndAc>
      </p:transition>
    </mc:Choice>
    <mc:Fallback xmlns="">
      <p:transition spd="slow" advClick="0">
        <p:fade/>
        <p:sndAc>
          <p:stSnd>
            <p:snd r:embed="rId5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95</TotalTime>
  <Words>22</Words>
  <Application>Microsoft Office PowerPoint</Application>
  <PresentationFormat>如螢幕大小 (4:3)</PresentationFormat>
  <Paragraphs>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文鼎俏黑體P</vt:lpstr>
      <vt:lpstr>文鼎特圓</vt:lpstr>
      <vt:lpstr>文鼎超圓</vt:lpstr>
      <vt:lpstr>新細明體</vt:lpstr>
      <vt:lpstr>Arial</vt:lpstr>
      <vt:lpstr>Calibri</vt:lpstr>
      <vt:lpstr>Calibri Light</vt:lpstr>
      <vt:lpstr>Office 佈景主題</vt:lpstr>
      <vt:lpstr>請大家猜一猜</vt:lpstr>
      <vt:lpstr>請問我愛吃什麼?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請大家猜一猜</dc:title>
  <dc:creator>Windows 使用者</dc:creator>
  <cp:lastModifiedBy>Windows 使用者</cp:lastModifiedBy>
  <cp:revision>12</cp:revision>
  <dcterms:created xsi:type="dcterms:W3CDTF">2019-11-13T00:57:03Z</dcterms:created>
  <dcterms:modified xsi:type="dcterms:W3CDTF">2019-12-04T01:20:47Z</dcterms:modified>
</cp:coreProperties>
</file>