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579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123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718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601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5868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970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799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33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933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074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678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3417B-8CB3-4575-A940-B89BDE43F65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29877-93D5-48D2-8B59-9715E7EA9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45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46000">
              <a:srgbClr val="FFFF00"/>
            </a:gs>
            <a:gs pos="95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ln>
            <a:gradFill>
              <a:gsLst>
                <a:gs pos="1000">
                  <a:srgbClr val="00B0F0"/>
                </a:gs>
                <a:gs pos="33000">
                  <a:srgbClr val="00B050"/>
                </a:gs>
                <a:gs pos="65000">
                  <a:srgbClr val="FF0000"/>
                </a:gs>
              </a:gsLst>
              <a:lin ang="5400000" scaled="0"/>
            </a:gradFill>
          </a:ln>
          <a:effectLst>
            <a:glow>
              <a:schemeClr val="accent1">
                <a:alpha val="34000"/>
              </a:schemeClr>
            </a:glow>
          </a:effectLst>
        </p:spPr>
        <p:txBody>
          <a:bodyPr/>
          <a:lstStyle/>
          <a:p>
            <a:r>
              <a:rPr lang="zh-TW" altLang="en-US" sz="8000" dirty="0" smtClean="0">
                <a:ln w="28575">
                  <a:solidFill>
                    <a:schemeClr val="tx1"/>
                  </a:solidFill>
                </a:ln>
                <a:solidFill>
                  <a:srgbClr val="00CC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大家</a:t>
            </a:r>
            <a:r>
              <a:rPr lang="zh-TW" altLang="en-US" sz="7200" dirty="0" smtClean="0">
                <a:ln w="28575">
                  <a:solidFill>
                    <a:schemeClr val="tx1"/>
                  </a:solidFill>
                </a:ln>
                <a:solidFill>
                  <a:srgbClr val="00CC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3000" endA="300" endPos="35500" dir="5400000" sy="-90000" algn="bl" rotWithShape="0"/>
                </a:effectLst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來猜一猜</a:t>
            </a:r>
            <a:endParaRPr lang="zh-TW" altLang="en-US" sz="7200" dirty="0">
              <a:ln w="28575">
                <a:solidFill>
                  <a:schemeClr val="tx1"/>
                </a:solidFill>
              </a:ln>
              <a:solidFill>
                <a:srgbClr val="00CC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53000" endA="300" endPos="35500" dir="5400000" sy="-90000" algn="bl" rotWithShape="0"/>
              </a:effectLst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31028" y="5349875"/>
            <a:ext cx="2481943" cy="1267097"/>
          </a:xfrm>
          <a:prstGeom prst="roundRect">
            <a:avLst/>
          </a:prstGeom>
          <a:gradFill>
            <a:gsLst>
              <a:gs pos="0">
                <a:srgbClr val="FF0000"/>
              </a:gs>
              <a:gs pos="93000">
                <a:srgbClr val="FFFF00"/>
              </a:gs>
              <a:gs pos="95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開始</a:t>
            </a:r>
            <a:endParaRPr lang="zh-TW" altLang="en-US" sz="44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5832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哪個是排球少年喜歡的人</a:t>
            </a:r>
            <a:r>
              <a:rPr lang="en-US" altLang="zh-TW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?</a:t>
            </a:r>
            <a:endParaRPr lang="zh-TW" altLang="en-US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05097" y="5410199"/>
            <a:ext cx="2481943" cy="1267097"/>
          </a:xfrm>
          <a:prstGeom prst="roundRect">
            <a:avLst/>
          </a:prstGeom>
          <a:gradFill>
            <a:gsLst>
              <a:gs pos="0">
                <a:srgbClr val="FF0000"/>
              </a:gs>
              <a:gs pos="93000">
                <a:srgbClr val="FFFF00"/>
              </a:gs>
              <a:gs pos="95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教</a:t>
            </a:r>
            <a:r>
              <a:rPr lang="zh-TW" altLang="en-US" sz="44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練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31028" y="5410199"/>
            <a:ext cx="2481943" cy="1267097"/>
          </a:xfrm>
          <a:prstGeom prst="roundRect">
            <a:avLst/>
          </a:prstGeom>
          <a:gradFill>
            <a:gsLst>
              <a:gs pos="0">
                <a:srgbClr val="FF0000"/>
              </a:gs>
              <a:gs pos="93000">
                <a:srgbClr val="FFFF00"/>
              </a:gs>
              <a:gs pos="95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老</a:t>
            </a:r>
            <a:r>
              <a:rPr lang="zh-TW" altLang="en-US" sz="44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師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156959" y="5410199"/>
            <a:ext cx="2608218" cy="1267097"/>
          </a:xfrm>
          <a:prstGeom prst="roundRect">
            <a:avLst/>
          </a:prstGeom>
          <a:gradFill>
            <a:gsLst>
              <a:gs pos="0">
                <a:srgbClr val="FF0000"/>
              </a:gs>
              <a:gs pos="93000">
                <a:srgbClr val="FFFF00"/>
              </a:gs>
              <a:gs pos="95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清</a:t>
            </a:r>
            <a:r>
              <a:rPr lang="zh-TW" altLang="en-US" sz="44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子</a:t>
            </a:r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學</a:t>
            </a:r>
            <a:r>
              <a:rPr lang="zh-TW" altLang="en-US" sz="44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姊</a:t>
            </a:r>
          </a:p>
        </p:txBody>
      </p:sp>
    </p:spTree>
    <p:extLst>
      <p:ext uri="{BB962C8B-B14F-4D97-AF65-F5344CB8AC3E}">
        <p14:creationId xmlns:p14="http://schemas.microsoft.com/office/powerpoint/2010/main" val="1291237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suction.wav"/>
          </p:stSnd>
        </p:sndAc>
      </p:transition>
    </mc:Choice>
    <mc:Fallback>
      <p:transition spd="slow" advClick="0">
        <p:split orient="vert"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0">
              <a:schemeClr val="tx1">
                <a:lumMod val="95000"/>
                <a:lumOff val="5000"/>
              </a:schemeClr>
            </a:gs>
            <a:gs pos="100000">
              <a:schemeClr val="tx1">
                <a:lumMod val="95000"/>
                <a:lumOff val="5000"/>
              </a:schemeClr>
            </a:gs>
            <a:gs pos="100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26" y="640759"/>
            <a:ext cx="4010025" cy="4516189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4167051" y="1212644"/>
            <a:ext cx="4310743" cy="337241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答錯了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331028" y="5257800"/>
            <a:ext cx="2899955" cy="1267097"/>
          </a:xfrm>
          <a:prstGeom prst="roundRect">
            <a:avLst/>
          </a:prstGeom>
          <a:gradFill>
            <a:gsLst>
              <a:gs pos="0">
                <a:srgbClr val="FF0000"/>
              </a:gs>
              <a:gs pos="93000">
                <a:srgbClr val="FFFF00"/>
              </a:gs>
              <a:gs pos="95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再來一</a:t>
            </a:r>
            <a:r>
              <a:rPr lang="zh-TW" altLang="en-US" sz="44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26071851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366" y="2843588"/>
            <a:ext cx="4154804" cy="3911299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2664823" y="1031966"/>
            <a:ext cx="3605347" cy="184186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答對了</a:t>
            </a:r>
            <a:r>
              <a:rPr lang="en-US" altLang="zh-TW" sz="48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!</a:t>
            </a:r>
            <a:endParaRPr lang="zh-TW" altLang="en-US" sz="48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6270170" y="4165688"/>
            <a:ext cx="2481943" cy="1267097"/>
          </a:xfrm>
          <a:prstGeom prst="roundRect">
            <a:avLst/>
          </a:prstGeom>
          <a:gradFill>
            <a:gsLst>
              <a:gs pos="0">
                <a:srgbClr val="FF0000"/>
              </a:gs>
              <a:gs pos="93000">
                <a:srgbClr val="FFFF00"/>
              </a:gs>
              <a:gs pos="95000">
                <a:srgbClr val="00B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結</a:t>
            </a:r>
            <a:r>
              <a:rPr lang="zh-TW" altLang="en-US" sz="44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1002722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flip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文鼎中行書</vt:lpstr>
      <vt:lpstr>文鼎中特毛楷</vt:lpstr>
      <vt:lpstr>文鼎超顏楷</vt:lpstr>
      <vt:lpstr>新細明體</vt:lpstr>
      <vt:lpstr>Arial</vt:lpstr>
      <vt:lpstr>Calibri</vt:lpstr>
      <vt:lpstr>Calibri Light</vt:lpstr>
      <vt:lpstr>Office 佈景主題</vt:lpstr>
      <vt:lpstr>大家來猜一猜</vt:lpstr>
      <vt:lpstr>哪個是排球少年喜歡的人?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12</cp:revision>
  <dcterms:created xsi:type="dcterms:W3CDTF">2019-11-13T00:58:39Z</dcterms:created>
  <dcterms:modified xsi:type="dcterms:W3CDTF">2019-12-04T01:22:43Z</dcterms:modified>
</cp:coreProperties>
</file>