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B3D4-30E2-426A-8C8B-B6D57C92A48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F90D9-C386-4D31-A68C-41AB52ADB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890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1" name="wind.wav"/>
          </p:stSnd>
        </p:sndAc>
      </p:transition>
    </mc:Choice>
    <mc:Fallback>
      <p:transition spd="slow" advClick="0">
        <p:random/>
        <p:sndAc>
          <p:stSnd>
            <p:snd r:embed="rId1" name="wind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B3D4-30E2-426A-8C8B-B6D57C92A48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F90D9-C386-4D31-A68C-41AB52ADB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2673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1" name="wind.wav"/>
          </p:stSnd>
        </p:sndAc>
      </p:transition>
    </mc:Choice>
    <mc:Fallback>
      <p:transition spd="slow" advClick="0">
        <p:random/>
        <p:sndAc>
          <p:stSnd>
            <p:snd r:embed="rId1" name="wind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B3D4-30E2-426A-8C8B-B6D57C92A48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F90D9-C386-4D31-A68C-41AB52ADB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19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1" name="wind.wav"/>
          </p:stSnd>
        </p:sndAc>
      </p:transition>
    </mc:Choice>
    <mc:Fallback>
      <p:transition spd="slow" advClick="0">
        <p:random/>
        <p:sndAc>
          <p:stSnd>
            <p:snd r:embed="rId1" name="wind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B3D4-30E2-426A-8C8B-B6D57C92A48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F90D9-C386-4D31-A68C-41AB52ADB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5306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1" name="wind.wav"/>
          </p:stSnd>
        </p:sndAc>
      </p:transition>
    </mc:Choice>
    <mc:Fallback>
      <p:transition spd="slow" advClick="0">
        <p:random/>
        <p:sndAc>
          <p:stSnd>
            <p:snd r:embed="rId1" name="wind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B3D4-30E2-426A-8C8B-B6D57C92A48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F90D9-C386-4D31-A68C-41AB52ADB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5797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1" name="wind.wav"/>
          </p:stSnd>
        </p:sndAc>
      </p:transition>
    </mc:Choice>
    <mc:Fallback>
      <p:transition spd="slow" advClick="0">
        <p:random/>
        <p:sndAc>
          <p:stSnd>
            <p:snd r:embed="rId1" name="wind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B3D4-30E2-426A-8C8B-B6D57C92A48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F90D9-C386-4D31-A68C-41AB52ADB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873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1" name="wind.wav"/>
          </p:stSnd>
        </p:sndAc>
      </p:transition>
    </mc:Choice>
    <mc:Fallback>
      <p:transition spd="slow" advClick="0">
        <p:random/>
        <p:sndAc>
          <p:stSnd>
            <p:snd r:embed="rId1" name="wind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B3D4-30E2-426A-8C8B-B6D57C92A48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F90D9-C386-4D31-A68C-41AB52ADB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920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1" name="wind.wav"/>
          </p:stSnd>
        </p:sndAc>
      </p:transition>
    </mc:Choice>
    <mc:Fallback>
      <p:transition spd="slow" advClick="0">
        <p:random/>
        <p:sndAc>
          <p:stSnd>
            <p:snd r:embed="rId1" name="wind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B3D4-30E2-426A-8C8B-B6D57C92A48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F90D9-C386-4D31-A68C-41AB52ADB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3322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1" name="wind.wav"/>
          </p:stSnd>
        </p:sndAc>
      </p:transition>
    </mc:Choice>
    <mc:Fallback>
      <p:transition spd="slow" advClick="0">
        <p:random/>
        <p:sndAc>
          <p:stSnd>
            <p:snd r:embed="rId1" name="wind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B3D4-30E2-426A-8C8B-B6D57C92A48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F90D9-C386-4D31-A68C-41AB52ADB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9490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1" name="wind.wav"/>
          </p:stSnd>
        </p:sndAc>
      </p:transition>
    </mc:Choice>
    <mc:Fallback>
      <p:transition spd="slow" advClick="0">
        <p:random/>
        <p:sndAc>
          <p:stSnd>
            <p:snd r:embed="rId1" name="wind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B3D4-30E2-426A-8C8B-B6D57C92A48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F90D9-C386-4D31-A68C-41AB52ADB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3541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1" name="wind.wav"/>
          </p:stSnd>
        </p:sndAc>
      </p:transition>
    </mc:Choice>
    <mc:Fallback>
      <p:transition spd="slow" advClick="0">
        <p:random/>
        <p:sndAc>
          <p:stSnd>
            <p:snd r:embed="rId1" name="wind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B3D4-30E2-426A-8C8B-B6D57C92A48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F90D9-C386-4D31-A68C-41AB52ADB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2122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1" name="wind.wav"/>
          </p:stSnd>
        </p:sndAc>
      </p:transition>
    </mc:Choice>
    <mc:Fallback>
      <p:transition spd="slow" advClick="0">
        <p:random/>
        <p:sndAc>
          <p:stSnd>
            <p:snd r:embed="rId1" name="wind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8B3D4-30E2-426A-8C8B-B6D57C92A48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F90D9-C386-4D31-A68C-41AB52ADB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8540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13" name="wind.wav"/>
          </p:stSnd>
        </p:sndAc>
      </p:transition>
    </mc:Choice>
    <mc:Fallback>
      <p:transition spd="slow" advClick="0">
        <p:random/>
        <p:sndAc>
          <p:stSnd>
            <p:snd r:embed="rId13" name="wind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625">
              <a:srgbClr val="4A76C6"/>
            </a:gs>
            <a:gs pos="47250">
              <a:srgbClr val="92D050"/>
            </a:gs>
            <a:gs pos="59000">
              <a:srgbClr val="00B050"/>
            </a:gs>
            <a:gs pos="37000">
              <a:srgbClr val="FFFF00"/>
            </a:gs>
            <a:gs pos="71000">
              <a:srgbClr val="00B0F0"/>
            </a:gs>
            <a:gs pos="12000">
              <a:srgbClr val="FF0000"/>
            </a:gs>
            <a:gs pos="24000">
              <a:srgbClr val="FFC000"/>
            </a:gs>
            <a:gs pos="0">
              <a:srgbClr val="C00000"/>
            </a:gs>
            <a:gs pos="84000">
              <a:srgbClr val="0070C0"/>
            </a:gs>
            <a:gs pos="99000">
              <a:srgbClr val="7030A0">
                <a:alpha val="90000"/>
                <a:lumMod val="92000"/>
                <a:lumOff val="8000"/>
              </a:srgbClr>
            </a:gs>
          </a:gsLst>
          <a:lin ang="2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6429" y="743541"/>
            <a:ext cx="7772400" cy="2387600"/>
          </a:xfrm>
          <a:noFill/>
        </p:spPr>
        <p:txBody>
          <a:bodyPr>
            <a:prstTxWarp prst="textStop">
              <a:avLst/>
            </a:prstTxWarp>
            <a:normAutofit/>
          </a:bodyPr>
          <a:lstStyle/>
          <a:p>
            <a:r>
              <a:rPr lang="zh-TW" altLang="en-US" sz="9600" b="1" dirty="0" smtClean="0">
                <a:ln w="28575">
                  <a:solidFill>
                    <a:schemeClr val="tx1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大家動動腦</a:t>
            </a:r>
            <a:endParaRPr lang="zh-TW" altLang="en-US" sz="9600" b="1" dirty="0">
              <a:ln w="28575">
                <a:solidFill>
                  <a:schemeClr val="tx1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2540000" y="4775200"/>
            <a:ext cx="3560354" cy="170180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300" dirty="0" smtClean="0">
                <a:latin typeface="文鼎粗行楷" panose="020B0609010101010101" pitchFamily="49" charset="-120"/>
                <a:ea typeface="文鼎粗行楷" panose="020B0609010101010101" pitchFamily="49" charset="-120"/>
              </a:rPr>
              <a:t>遊戲開始</a:t>
            </a:r>
            <a:endParaRPr lang="zh-TW" altLang="en-US" sz="6300" dirty="0"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8582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wind.wav"/>
          </p:stSnd>
        </p:sndAc>
      </p:transition>
    </mc:Choice>
    <mc:Fallback>
      <p:transition spd="slow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72" y="832926"/>
            <a:ext cx="8410846" cy="420244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6845" y="1384661"/>
            <a:ext cx="7886700" cy="2325189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我喜歡</a:t>
            </a:r>
            <a:r>
              <a:rPr lang="zh-TW" altLang="en-US" sz="80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喝</a:t>
            </a:r>
            <a:r>
              <a:rPr lang="zh-TW" altLang="en-US" sz="80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什麼</a:t>
            </a:r>
            <a:endParaRPr lang="zh-TW" altLang="en-US" sz="80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421958" y="3244334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dirty="0" smtClean="0">
                <a:latin typeface="文鼎粗行楷" panose="020B0609010101010101" pitchFamily="49" charset="-120"/>
                <a:ea typeface="文鼎粗行楷" panose="020B0609010101010101" pitchFamily="49" charset="-120"/>
              </a:rPr>
              <a:t> </a:t>
            </a:r>
            <a:endParaRPr lang="zh-TW" altLang="en-US" dirty="0"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350001" y="4997270"/>
            <a:ext cx="2413544" cy="170180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300" dirty="0" smtClean="0">
                <a:latin typeface="文鼎粗行楷" panose="020B0609010101010101" pitchFamily="49" charset="-120"/>
                <a:ea typeface="文鼎粗行楷" panose="020B0609010101010101" pitchFamily="49" charset="-120"/>
              </a:rPr>
              <a:t>coco</a:t>
            </a:r>
            <a:endParaRPr lang="zh-TW" altLang="en-US" sz="6300" dirty="0"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3017428" y="5035370"/>
            <a:ext cx="2608672" cy="170180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300" dirty="0" smtClean="0">
                <a:latin typeface="文鼎粗行楷" panose="020B0609010101010101" pitchFamily="49" charset="-120"/>
                <a:ea typeface="文鼎粗行楷" panose="020B0609010101010101" pitchFamily="49" charset="-120"/>
              </a:rPr>
              <a:t>披薩</a:t>
            </a:r>
            <a:endParaRPr lang="zh-TW" altLang="en-US" sz="6300" dirty="0"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114300" y="5016320"/>
            <a:ext cx="2641055" cy="170180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粗行楷" panose="020B0609010101010101" pitchFamily="49" charset="-120"/>
                <a:ea typeface="文鼎粗行楷" panose="020B0609010101010101" pitchFamily="49" charset="-120"/>
              </a:rPr>
              <a:t>肯德雞</a:t>
            </a:r>
            <a:endParaRPr lang="zh-TW" altLang="en-US" sz="5400" dirty="0"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7371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形圖說文字 2"/>
          <p:cNvSpPr/>
          <p:nvPr/>
        </p:nvSpPr>
        <p:spPr>
          <a:xfrm flipH="1" flipV="1">
            <a:off x="5773419" y="3886199"/>
            <a:ext cx="45719" cy="45719"/>
          </a:xfrm>
          <a:prstGeom prst="wedgeEllipseCallout">
            <a:avLst>
              <a:gd name="adj1" fmla="val -9072"/>
              <a:gd name="adj2" fmla="val -287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" name="爆炸 1 5"/>
          <p:cNvSpPr/>
          <p:nvPr/>
        </p:nvSpPr>
        <p:spPr>
          <a:xfrm>
            <a:off x="5765800" y="1193800"/>
            <a:ext cx="3378200" cy="38227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300" dirty="0" smtClean="0">
                <a:latin typeface="文鼎粗行楷" panose="020B0609010101010101" pitchFamily="49" charset="-120"/>
                <a:ea typeface="文鼎粗行楷" panose="020B0609010101010101" pitchFamily="49" charset="-120"/>
              </a:rPr>
              <a:t>你答錯</a:t>
            </a:r>
            <a:r>
              <a:rPr lang="zh-TW" altLang="en-US" sz="6300" dirty="0">
                <a:latin typeface="文鼎粗行楷" panose="020B0609010101010101" pitchFamily="49" charset="-120"/>
                <a:ea typeface="文鼎粗行楷" panose="020B0609010101010101" pitchFamily="49" charset="-120"/>
              </a:rPr>
              <a:t>了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031" y="800100"/>
            <a:ext cx="5255769" cy="5105400"/>
          </a:xfrm>
          <a:prstGeom prst="rect">
            <a:avLst/>
          </a:prstGeom>
        </p:spPr>
      </p:pic>
      <p:sp>
        <p:nvSpPr>
          <p:cNvPr id="8" name="圓角矩形 7">
            <a:hlinkClick r:id="" action="ppaction://hlinkshowjump?jump=previousslide"/>
          </p:cNvPr>
          <p:cNvSpPr/>
          <p:nvPr/>
        </p:nvSpPr>
        <p:spPr>
          <a:xfrm>
            <a:off x="2465977" y="4559300"/>
            <a:ext cx="3200400" cy="170180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300" smtClean="0">
                <a:latin typeface="文鼎粗行楷" panose="020B0609010101010101" pitchFamily="49" charset="-120"/>
                <a:ea typeface="文鼎粗行楷" panose="020B0609010101010101" pitchFamily="49" charset="-120"/>
              </a:rPr>
              <a:t>重新</a:t>
            </a:r>
            <a:endParaRPr lang="zh-TW" altLang="en-US" sz="6300" dirty="0"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47519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wind.wav"/>
          </p:stSnd>
        </p:sndAc>
      </p:transition>
    </mc:Choice>
    <mc:Fallback>
      <p:transition spd="slow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5000">
              <a:srgbClr val="00B0F0"/>
            </a:gs>
            <a:gs pos="7000">
              <a:srgbClr val="92D05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形圖說文字 2"/>
          <p:cNvSpPr/>
          <p:nvPr/>
        </p:nvSpPr>
        <p:spPr>
          <a:xfrm>
            <a:off x="4991100" y="-254000"/>
            <a:ext cx="4152900" cy="3187700"/>
          </a:xfrm>
          <a:prstGeom prst="wedgeEllipseCallout">
            <a:avLst>
              <a:gd name="adj1" fmla="val -56613"/>
              <a:gd name="adj2" fmla="val 465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300" dirty="0" smtClean="0">
                <a:latin typeface="文鼎粗行楷" panose="020B0609010101010101" pitchFamily="49" charset="-120"/>
                <a:ea typeface="文鼎粗行楷" panose="020B0609010101010101" pitchFamily="49" charset="-120"/>
              </a:rPr>
              <a:t>答對</a:t>
            </a:r>
            <a:r>
              <a:rPr lang="zh-TW" altLang="en-US" sz="6300" dirty="0">
                <a:latin typeface="文鼎粗行楷" panose="020B0609010101010101" pitchFamily="49" charset="-120"/>
                <a:ea typeface="文鼎粗行楷" panose="020B0609010101010101" pitchFamily="49" charset="-120"/>
              </a:rPr>
              <a:t>了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00" y="-254000"/>
            <a:ext cx="3962399" cy="603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806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ferris dir="l"/>
        <p:sndAc>
          <p:stSnd>
            <p:snd r:embed="rId2" name="wind.wav"/>
          </p:stSnd>
        </p:sndAc>
      </p:transition>
    </mc:Choice>
    <mc:Fallback>
      <p:transition spd="slow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23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文鼎中鋼筆行楷</vt:lpstr>
      <vt:lpstr>文鼎粗行楷</vt:lpstr>
      <vt:lpstr>新細明體</vt:lpstr>
      <vt:lpstr>Arial</vt:lpstr>
      <vt:lpstr>Calibri</vt:lpstr>
      <vt:lpstr>Calibri Light</vt:lpstr>
      <vt:lpstr>Office 佈景主題</vt:lpstr>
      <vt:lpstr>大家動動腦</vt:lpstr>
      <vt:lpstr>我喜歡喝什麼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大家動動腦</dc:title>
  <dc:creator>Windows 使用者</dc:creator>
  <cp:lastModifiedBy>Windows 使用者</cp:lastModifiedBy>
  <cp:revision>14</cp:revision>
  <dcterms:created xsi:type="dcterms:W3CDTF">2019-11-13T00:56:58Z</dcterms:created>
  <dcterms:modified xsi:type="dcterms:W3CDTF">2019-12-04T01:26:01Z</dcterms:modified>
</cp:coreProperties>
</file>