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6E09-1FB9-4119-B3D5-7BDE9106DD64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5350-5B1F-4B6B-A78E-EA14EC02DE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7567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6E09-1FB9-4119-B3D5-7BDE9106DD64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5350-5B1F-4B6B-A78E-EA14EC02DE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4563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6E09-1FB9-4119-B3D5-7BDE9106DD64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5350-5B1F-4B6B-A78E-EA14EC02DE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85926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6E09-1FB9-4119-B3D5-7BDE9106DD64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5350-5B1F-4B6B-A78E-EA14EC02DE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5081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6E09-1FB9-4119-B3D5-7BDE9106DD64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5350-5B1F-4B6B-A78E-EA14EC02DE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2360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6E09-1FB9-4119-B3D5-7BDE9106DD64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5350-5B1F-4B6B-A78E-EA14EC02DE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431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6E09-1FB9-4119-B3D5-7BDE9106DD64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5350-5B1F-4B6B-A78E-EA14EC02DE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6764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6E09-1FB9-4119-B3D5-7BDE9106DD64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5350-5B1F-4B6B-A78E-EA14EC02DE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7837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6E09-1FB9-4119-B3D5-7BDE9106DD64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5350-5B1F-4B6B-A78E-EA14EC02DE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4741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6E09-1FB9-4119-B3D5-7BDE9106DD64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5350-5B1F-4B6B-A78E-EA14EC02DE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7435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6E09-1FB9-4119-B3D5-7BDE9106DD64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75350-5B1F-4B6B-A78E-EA14EC02DE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1117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76E09-1FB9-4119-B3D5-7BDE9106DD64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75350-5B1F-4B6B-A78E-EA14EC02DE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27869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/>
            </a:gs>
            <a:gs pos="14000">
              <a:srgbClr val="FF0000"/>
            </a:gs>
            <a:gs pos="91000">
              <a:srgbClr val="7030A0"/>
            </a:gs>
            <a:gs pos="75229">
              <a:srgbClr val="002060"/>
            </a:gs>
            <a:gs pos="30000">
              <a:srgbClr val="FFFF00"/>
            </a:gs>
            <a:gs pos="58000">
              <a:srgbClr val="00B0F0"/>
            </a:gs>
            <a:gs pos="44000">
              <a:srgbClr val="92D05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097279"/>
            <a:ext cx="7622177" cy="2386557"/>
          </a:xfrm>
          <a:gradFill>
            <a:gsLst>
              <a:gs pos="0">
                <a:srgbClr val="C00000"/>
              </a:gs>
              <a:gs pos="14000">
                <a:srgbClr val="FF0000"/>
              </a:gs>
              <a:gs pos="91000">
                <a:srgbClr val="7030A0"/>
              </a:gs>
              <a:gs pos="75229">
                <a:srgbClr val="002060"/>
              </a:gs>
              <a:gs pos="30000">
                <a:srgbClr val="FFFF00"/>
              </a:gs>
              <a:gs pos="58000">
                <a:srgbClr val="00B0F0"/>
              </a:gs>
              <a:gs pos="44000">
                <a:srgbClr val="92D050"/>
              </a:gs>
            </a:gsLst>
            <a:path path="shape">
              <a:fillToRect l="50000" t="50000" r="50000" b="50000"/>
            </a:path>
          </a:gradFill>
          <a:effectLst>
            <a:glow rad="101600">
              <a:schemeClr val="accent4">
                <a:satMod val="175000"/>
                <a:alpha val="40000"/>
              </a:schemeClr>
            </a:glow>
            <a:innerShdw blurRad="114300">
              <a:prstClr val="black"/>
            </a:inn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rmAutofit/>
          </a:bodyPr>
          <a:lstStyle/>
          <a:p>
            <a:r>
              <a:rPr lang="zh-TW" altLang="en-US" sz="720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gerian" panose="04020705040A02060702" pitchFamily="82" charset="0"/>
              </a:rPr>
              <a:t>腦筋急轉彎</a:t>
            </a:r>
            <a:endParaRPr lang="zh-TW" altLang="en-US" sz="720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18015" y="5376002"/>
            <a:ext cx="2472145" cy="92746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近乳尤</a:t>
            </a:r>
            <a:r>
              <a:rPr lang="zh-TW" altLang="en-US" dirty="0" smtClean="0"/>
              <a:t>夕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41730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 loop="1">
            <p:snd r:embed="rId2" name="laser.wav"/>
          </p:stSnd>
        </p:sndAc>
      </p:transition>
    </mc:Choice>
    <mc:Fallback>
      <p:transition spd="slow" advClick="0">
        <p:sndAc>
          <p:stSnd loop="1"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00000"/>
            </a:gs>
            <a:gs pos="13000">
              <a:srgbClr val="FF0000"/>
            </a:gs>
            <a:gs pos="97000">
              <a:schemeClr val="tx1"/>
            </a:gs>
            <a:gs pos="84000">
              <a:srgbClr val="7030A0"/>
            </a:gs>
            <a:gs pos="69000">
              <a:srgbClr val="002060"/>
            </a:gs>
            <a:gs pos="27000">
              <a:srgbClr val="FFFF00"/>
            </a:gs>
            <a:gs pos="54000">
              <a:srgbClr val="00B0F0"/>
            </a:gs>
            <a:gs pos="39000">
              <a:srgbClr val="92D05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239" y="534943"/>
            <a:ext cx="8241030" cy="295220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>
                <a:alpha val="96000"/>
              </a:srgbClr>
            </a:innerShdw>
          </a:effec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5404" y="534943"/>
            <a:ext cx="7886700" cy="1325563"/>
          </a:xfrm>
        </p:spPr>
        <p:txBody>
          <a:bodyPr>
            <a:prstTxWarp prst="textWave1">
              <a:avLst/>
            </a:prstTxWarp>
            <a:noAutofit/>
          </a:bodyPr>
          <a:lstStyle/>
          <a:p>
            <a:r>
              <a:rPr lang="zh-TW" alt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ernard MT Condensed" panose="02050806060905020404" pitchFamily="18" charset="0"/>
              </a:rPr>
              <a:t>俺醉</a:t>
            </a:r>
            <a:r>
              <a:rPr lang="zh-TW" altLang="en-US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ernard MT Condensed" panose="02050806060905020404" pitchFamily="18" charset="0"/>
              </a:rPr>
              <a:t>礙完神墨</a:t>
            </a:r>
            <a:r>
              <a:rPr lang="en-US" altLang="zh-TW" sz="9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ernard MT Condensed" panose="02050806060905020404" pitchFamily="18" charset="0"/>
              </a:rPr>
              <a:t>?</a:t>
            </a:r>
            <a:endParaRPr lang="zh-TW" altLang="en-US" sz="9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ernard MT Condensed" panose="02050806060905020404" pitchFamily="18" charset="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3492681" y="5588457"/>
            <a:ext cx="2472145" cy="92746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電腦遊戲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785404" y="5588456"/>
            <a:ext cx="2472145" cy="92746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足球</a:t>
            </a:r>
            <a:endParaRPr lang="zh-TW" altLang="en-US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064429" y="5588456"/>
            <a:ext cx="2472145" cy="92746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手機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99358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 loop="1">
            <p:snd r:embed="rId2" name="laser.wav"/>
          </p:stSnd>
        </p:sndAc>
      </p:transition>
    </mc:Choice>
    <mc:Fallback>
      <p:transition spd="slow" advClick="0">
        <p:sndAc>
          <p:stSnd loop="1"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7075" y="1384663"/>
            <a:ext cx="2539762" cy="4656230"/>
          </a:xfrm>
          <a:prstGeom prst="rect">
            <a:avLst/>
          </a:prstGeom>
        </p:spPr>
      </p:pic>
      <p:sp>
        <p:nvSpPr>
          <p:cNvPr id="4" name="流程圖: 循序存取儲存裝置 3"/>
          <p:cNvSpPr/>
          <p:nvPr/>
        </p:nvSpPr>
        <p:spPr>
          <a:xfrm>
            <a:off x="1005841" y="875210"/>
            <a:ext cx="4049486" cy="2965269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達厝咯載家猶</a:t>
            </a:r>
            <a:endParaRPr lang="zh-TW" altLang="en-US" sz="4000" dirty="0"/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1794511" y="5577161"/>
            <a:ext cx="2472145" cy="92746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好</a:t>
            </a:r>
            <a:r>
              <a:rPr lang="zh-TW" altLang="en-US" dirty="0" smtClean="0"/>
              <a:t>拉肌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89244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 loop="1">
            <p:snd r:embed="rId2" name="explode.wav"/>
          </p:stSnd>
        </p:sndAc>
      </p:transition>
    </mc:Choice>
    <mc:Fallback>
      <p:transition spd="slow" advClick="0">
        <p:sndAc>
          <p:stSnd loop="1"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640">
              <a:srgbClr val="92D050"/>
            </a:gs>
            <a:gs pos="37616">
              <a:srgbClr val="C00000"/>
            </a:gs>
            <a:gs pos="31195">
              <a:srgbClr val="DBE9F5"/>
            </a:gs>
            <a:gs pos="23877">
              <a:srgbClr val="00B0F0"/>
            </a:gs>
            <a:gs pos="15582">
              <a:srgbClr val="FFFF00"/>
            </a:gs>
            <a:gs pos="8288">
              <a:schemeClr val="accent4">
                <a:lumMod val="75000"/>
              </a:schemeClr>
            </a:gs>
            <a:gs pos="0">
              <a:srgbClr val="7030A0"/>
            </a:gs>
            <a:gs pos="61000">
              <a:srgbClr val="FFC000"/>
            </a:gs>
            <a:gs pos="81000">
              <a:srgbClr val="FF0000"/>
            </a:gs>
            <a:gs pos="99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1439" y="1828800"/>
            <a:ext cx="2809875" cy="5029200"/>
          </a:xfrm>
          <a:prstGeom prst="rect">
            <a:avLst/>
          </a:prstGeom>
        </p:spPr>
      </p:pic>
      <p:sp>
        <p:nvSpPr>
          <p:cNvPr id="4" name="流程圖: 循序存取儲存裝置 3"/>
          <p:cNvSpPr/>
          <p:nvPr/>
        </p:nvSpPr>
        <p:spPr>
          <a:xfrm>
            <a:off x="300446" y="274320"/>
            <a:ext cx="3937770" cy="3474720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/>
              <a:t>達隊咯载嘉猶</a:t>
            </a:r>
            <a:endParaRPr lang="zh-TW" altLang="en-US" sz="6600" dirty="0"/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2011678" y="5394960"/>
            <a:ext cx="2472145" cy="92746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好薔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2398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 loop="1">
            <p:snd r:embed="rId2" name="chimes.wav"/>
          </p:stSnd>
        </p:sndAc>
      </p:transition>
    </mc:Choice>
    <mc:Fallback>
      <p:transition spd="slow" advClick="0">
        <p:sndAc>
          <p:stSnd loop="1"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34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Algerian</vt:lpstr>
      <vt:lpstr>Arial</vt:lpstr>
      <vt:lpstr>Bernard MT Condensed</vt:lpstr>
      <vt:lpstr>Calibri</vt:lpstr>
      <vt:lpstr>Calibri Light</vt:lpstr>
      <vt:lpstr>Office Theme</vt:lpstr>
      <vt:lpstr>腦筋急轉彎</vt:lpstr>
      <vt:lpstr>俺醉礙完神墨?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Windows 使用者</dc:creator>
  <cp:lastModifiedBy>Windows 使用者</cp:lastModifiedBy>
  <cp:revision>13</cp:revision>
  <dcterms:created xsi:type="dcterms:W3CDTF">2019-11-13T00:56:59Z</dcterms:created>
  <dcterms:modified xsi:type="dcterms:W3CDTF">2019-12-04T01:22:29Z</dcterms:modified>
</cp:coreProperties>
</file>