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F1C4C-189F-411B-994D-9EEE9E7582D9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B4027-61CA-4623-A872-1D01A606F5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4441103"/>
      </p:ext>
    </p:extLst>
  </p:cSld>
  <p:clrMapOvr>
    <a:masterClrMapping/>
  </p:clrMapOvr>
  <p:transition spd="slow" advClick="0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F1C4C-189F-411B-994D-9EEE9E7582D9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B4027-61CA-4623-A872-1D01A606F5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4518931"/>
      </p:ext>
    </p:extLst>
  </p:cSld>
  <p:clrMapOvr>
    <a:masterClrMapping/>
  </p:clrMapOvr>
  <p:transition spd="slow" advClick="0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F1C4C-189F-411B-994D-9EEE9E7582D9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B4027-61CA-4623-A872-1D01A606F5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6851586"/>
      </p:ext>
    </p:extLst>
  </p:cSld>
  <p:clrMapOvr>
    <a:masterClrMapping/>
  </p:clrMapOvr>
  <p:transition spd="slow" advClick="0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F1C4C-189F-411B-994D-9EEE9E7582D9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B4027-61CA-4623-A872-1D01A606F5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5444833"/>
      </p:ext>
    </p:extLst>
  </p:cSld>
  <p:clrMapOvr>
    <a:masterClrMapping/>
  </p:clrMapOvr>
  <p:transition spd="slow" advClick="0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F1C4C-189F-411B-994D-9EEE9E7582D9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B4027-61CA-4623-A872-1D01A606F5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6795849"/>
      </p:ext>
    </p:extLst>
  </p:cSld>
  <p:clrMapOvr>
    <a:masterClrMapping/>
  </p:clrMapOvr>
  <p:transition spd="slow" advClick="0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F1C4C-189F-411B-994D-9EEE9E7582D9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B4027-61CA-4623-A872-1D01A606F5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9487051"/>
      </p:ext>
    </p:extLst>
  </p:cSld>
  <p:clrMapOvr>
    <a:masterClrMapping/>
  </p:clrMapOvr>
  <p:transition spd="slow" advClick="0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F1C4C-189F-411B-994D-9EEE9E7582D9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B4027-61CA-4623-A872-1D01A606F5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4578851"/>
      </p:ext>
    </p:extLst>
  </p:cSld>
  <p:clrMapOvr>
    <a:masterClrMapping/>
  </p:clrMapOvr>
  <p:transition spd="slow" advClick="0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F1C4C-189F-411B-994D-9EEE9E7582D9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B4027-61CA-4623-A872-1D01A606F5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4696309"/>
      </p:ext>
    </p:extLst>
  </p:cSld>
  <p:clrMapOvr>
    <a:masterClrMapping/>
  </p:clrMapOvr>
  <p:transition spd="slow" advClick="0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F1C4C-189F-411B-994D-9EEE9E7582D9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B4027-61CA-4623-A872-1D01A606F5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0724950"/>
      </p:ext>
    </p:extLst>
  </p:cSld>
  <p:clrMapOvr>
    <a:masterClrMapping/>
  </p:clrMapOvr>
  <p:transition spd="slow" advClick="0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F1C4C-189F-411B-994D-9EEE9E7582D9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B4027-61CA-4623-A872-1D01A606F5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7554794"/>
      </p:ext>
    </p:extLst>
  </p:cSld>
  <p:clrMapOvr>
    <a:masterClrMapping/>
  </p:clrMapOvr>
  <p:transition spd="slow" advClick="0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F1C4C-189F-411B-994D-9EEE9E7582D9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B4027-61CA-4623-A872-1D01A606F5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5965370"/>
      </p:ext>
    </p:extLst>
  </p:cSld>
  <p:clrMapOvr>
    <a:masterClrMapping/>
  </p:clrMapOvr>
  <p:transition spd="slow" advClick="0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F1C4C-189F-411B-994D-9EEE9E7582D9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9B4027-61CA-4623-A872-1D01A606F5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9572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 advClick="0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00000"/>
            </a:gs>
            <a:gs pos="74000">
              <a:srgbClr val="0068A8"/>
            </a:gs>
            <a:gs pos="18000">
              <a:srgbClr val="FF0000"/>
            </a:gs>
            <a:gs pos="97000">
              <a:srgbClr val="002060"/>
            </a:gs>
            <a:gs pos="55000">
              <a:srgbClr val="00B050"/>
            </a:gs>
            <a:gs pos="36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822959"/>
            <a:ext cx="7772400" cy="2269625"/>
          </a:xfrm>
        </p:spPr>
        <p:txBody>
          <a:bodyPr>
            <a:prstTxWarp prst="textInflateBottom">
              <a:avLst/>
            </a:prstTxWarp>
            <a:normAutofit/>
          </a:bodyPr>
          <a:lstStyle/>
          <a:p>
            <a:r>
              <a:rPr lang="zh-TW" altLang="en-US" sz="9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腦筋急轉彎</a:t>
            </a:r>
            <a:endParaRPr lang="zh-TW" altLang="en-US" sz="9600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FFFF0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流程圖: 程序 3"/>
          <p:cNvSpPr/>
          <p:nvPr/>
        </p:nvSpPr>
        <p:spPr>
          <a:xfrm>
            <a:off x="2717074" y="4676504"/>
            <a:ext cx="3004457" cy="164592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dirty="0" smtClean="0">
                <a:latin typeface="文鼎超黑" panose="020B0609010101010101" pitchFamily="49" charset="-120"/>
                <a:ea typeface="文鼎超黑" panose="020B0609010101010101" pitchFamily="49" charset="-120"/>
              </a:rPr>
              <a:t>開始</a:t>
            </a:r>
            <a:endParaRPr lang="zh-TW" altLang="en-US" sz="9600" dirty="0">
              <a:latin typeface="文鼎超黑" panose="020B0609010101010101" pitchFamily="49" charset="-120"/>
              <a:ea typeface="文鼎超黑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669679"/>
      </p:ext>
    </p:extLst>
  </p:cSld>
  <p:clrMapOvr>
    <a:masterClrMapping/>
  </p:clrMapOvr>
  <p:transition spd="slow" advClick="0">
    <p:push dir="u"/>
    <p:sndAc>
      <p:stSnd>
        <p:snd r:embed="rId2" name="type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87921"/>
            <a:ext cx="8902337" cy="5164425"/>
          </a:xfrm>
          <a:prstGeom prst="rect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  <a:reflection blurRad="6350" stA="50000" endA="295" endPos="92000" dist="101600" dir="5400000" sy="-100000" algn="bl" rotWithShape="0"/>
          </a:effec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574766"/>
            <a:ext cx="7886700" cy="2142308"/>
          </a:xfrm>
        </p:spPr>
        <p:txBody>
          <a:bodyPr>
            <a:normAutofit/>
          </a:bodyPr>
          <a:lstStyle/>
          <a:p>
            <a:r>
              <a:rPr lang="zh-TW" altLang="en-US" sz="8000" dirty="0" smtClean="0">
                <a:solidFill>
                  <a:schemeClr val="bg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請問我</a:t>
            </a:r>
            <a:r>
              <a:rPr lang="zh-TW" altLang="en-US" sz="8000" dirty="0" smtClean="0">
                <a:solidFill>
                  <a:schemeClr val="bg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愛什</a:t>
            </a:r>
            <a:r>
              <a:rPr lang="zh-TW" altLang="en-US" sz="8000" dirty="0" smtClean="0">
                <a:solidFill>
                  <a:schemeClr val="bg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麼</a:t>
            </a:r>
            <a:r>
              <a:rPr lang="en-US" altLang="zh-TW" sz="8000" dirty="0" smtClean="0">
                <a:solidFill>
                  <a:schemeClr val="bg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?</a:t>
            </a:r>
            <a:endParaRPr lang="zh-TW" altLang="en-US" sz="8000" dirty="0">
              <a:solidFill>
                <a:schemeClr val="bg1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5" name="流程圖: 程序 4">
            <a:hlinkClick r:id="" action="ppaction://hlinkshowjump?jump=lastslide"/>
          </p:cNvPr>
          <p:cNvSpPr/>
          <p:nvPr/>
        </p:nvSpPr>
        <p:spPr>
          <a:xfrm>
            <a:off x="6139543" y="2956800"/>
            <a:ext cx="3004457" cy="164592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dirty="0" smtClean="0">
                <a:latin typeface="文鼎超黑" panose="020B0609010101010101" pitchFamily="49" charset="-120"/>
                <a:ea typeface="文鼎超黑" panose="020B0609010101010101" pitchFamily="49" charset="-120"/>
              </a:rPr>
              <a:t>手機</a:t>
            </a:r>
            <a:endParaRPr lang="zh-TW" altLang="en-US" sz="9600" dirty="0">
              <a:latin typeface="文鼎超黑" panose="020B0609010101010101" pitchFamily="49" charset="-120"/>
              <a:ea typeface="文鼎超黑" panose="020B0609010101010101" pitchFamily="49" charset="-120"/>
            </a:endParaRPr>
          </a:p>
        </p:txBody>
      </p:sp>
      <p:sp>
        <p:nvSpPr>
          <p:cNvPr id="6" name="流程圖: 程序 5">
            <a:hlinkClick r:id="" action="ppaction://hlinkshowjump?jump=nextslide"/>
          </p:cNvPr>
          <p:cNvSpPr/>
          <p:nvPr/>
        </p:nvSpPr>
        <p:spPr>
          <a:xfrm>
            <a:off x="0" y="3115671"/>
            <a:ext cx="2841171" cy="1328179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dirty="0" smtClean="0">
                <a:latin typeface="文鼎超黑" panose="020B0609010101010101" pitchFamily="49" charset="-120"/>
                <a:ea typeface="文鼎超黑" panose="020B0609010101010101" pitchFamily="49" charset="-120"/>
              </a:rPr>
              <a:t>蛇</a:t>
            </a:r>
            <a:endParaRPr lang="zh-TW" altLang="en-US" sz="9600" dirty="0">
              <a:latin typeface="文鼎超黑" panose="020B0609010101010101" pitchFamily="49" charset="-120"/>
              <a:ea typeface="文鼎超黑" panose="020B0609010101010101" pitchFamily="49" charset="-120"/>
            </a:endParaRPr>
          </a:p>
        </p:txBody>
      </p:sp>
      <p:sp>
        <p:nvSpPr>
          <p:cNvPr id="8" name="流程圖: 程序 7"/>
          <p:cNvSpPr/>
          <p:nvPr/>
        </p:nvSpPr>
        <p:spPr>
          <a:xfrm>
            <a:off x="2948939" y="2956800"/>
            <a:ext cx="3004457" cy="164592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dirty="0" smtClean="0">
                <a:latin typeface="文鼎超黑" panose="020B0609010101010101" pitchFamily="49" charset="-120"/>
                <a:ea typeface="文鼎超黑" panose="020B0609010101010101" pitchFamily="49" charset="-120"/>
              </a:rPr>
              <a:t>雞排</a:t>
            </a:r>
            <a:endParaRPr lang="zh-TW" altLang="en-US" sz="9600" dirty="0">
              <a:latin typeface="文鼎超黑" panose="020B0609010101010101" pitchFamily="49" charset="-120"/>
              <a:ea typeface="文鼎超黑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1331091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peelOff"/>
        <p:sndAc>
          <p:stSnd>
            <p:snd r:embed="rId2" name="push.wav"/>
          </p:stSnd>
        </p:sndAc>
      </p:transition>
    </mc:Choice>
    <mc:Fallback>
      <p:transition spd="slow" advClick="0">
        <p:fade/>
        <p:sndAc>
          <p:stSnd>
            <p:snd r:embed="rId2" name="pu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6605" y="-756419"/>
            <a:ext cx="6389149" cy="7810363"/>
          </a:xfrm>
          <a:prstGeom prst="rect">
            <a:avLst/>
          </a:prstGeom>
        </p:spPr>
      </p:pic>
      <p:sp>
        <p:nvSpPr>
          <p:cNvPr id="3" name="爆炸 2 2"/>
          <p:cNvSpPr/>
          <p:nvPr/>
        </p:nvSpPr>
        <p:spPr>
          <a:xfrm>
            <a:off x="130630" y="535577"/>
            <a:ext cx="4193178" cy="5166973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超黑" panose="020B0609010101010101" pitchFamily="49" charset="-120"/>
                <a:ea typeface="文鼎超黑" panose="020B0609010101010101" pitchFamily="49" charset="-120"/>
              </a:rPr>
              <a:t>答錯了</a:t>
            </a:r>
            <a:endParaRPr lang="zh-TW" altLang="en-US" sz="4000" dirty="0">
              <a:latin typeface="文鼎超黑" panose="020B0609010101010101" pitchFamily="49" charset="-120"/>
              <a:ea typeface="文鼎超黑" panose="020B0609010101010101" pitchFamily="49" charset="-120"/>
            </a:endParaRPr>
          </a:p>
        </p:txBody>
      </p:sp>
      <p:sp>
        <p:nvSpPr>
          <p:cNvPr id="5" name="流程圖: 程序 4">
            <a:hlinkClick r:id="" action="ppaction://hlinkshowjump?jump=previousslide"/>
          </p:cNvPr>
          <p:cNvSpPr/>
          <p:nvPr/>
        </p:nvSpPr>
        <p:spPr>
          <a:xfrm>
            <a:off x="1606731" y="4676504"/>
            <a:ext cx="4114801" cy="164592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dirty="0" smtClean="0">
                <a:latin typeface="文鼎超黑" panose="020B0609010101010101" pitchFamily="49" charset="-120"/>
                <a:ea typeface="文鼎超黑" panose="020B0609010101010101" pitchFamily="49" charset="-120"/>
              </a:rPr>
              <a:t>在一</a:t>
            </a:r>
            <a:r>
              <a:rPr lang="zh-TW" altLang="en-US" sz="9600" dirty="0">
                <a:latin typeface="文鼎超黑" panose="020B0609010101010101" pitchFamily="49" charset="-120"/>
                <a:ea typeface="文鼎超黑" panose="020B0609010101010101" pitchFamily="49" charset="-120"/>
              </a:rPr>
              <a:t>次</a:t>
            </a:r>
          </a:p>
        </p:txBody>
      </p:sp>
    </p:spTree>
    <p:extLst>
      <p:ext uri="{BB962C8B-B14F-4D97-AF65-F5344CB8AC3E}">
        <p14:creationId xmlns:p14="http://schemas.microsoft.com/office/powerpoint/2010/main" val="341291065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crush"/>
        <p:sndAc>
          <p:stSnd>
            <p:snd r:embed="rId2" name="bomb.wav"/>
          </p:stSnd>
        </p:sndAc>
      </p:transition>
    </mc:Choice>
    <mc:Fallback>
      <p:transition spd="slow" advClick="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6344" y="-272713"/>
            <a:ext cx="6425838" cy="7130713"/>
          </a:xfrm>
          <a:prstGeom prst="rect">
            <a:avLst/>
          </a:prstGeom>
        </p:spPr>
      </p:pic>
      <p:sp>
        <p:nvSpPr>
          <p:cNvPr id="5" name="橢圓形圖說文字 4"/>
          <p:cNvSpPr/>
          <p:nvPr/>
        </p:nvSpPr>
        <p:spPr>
          <a:xfrm>
            <a:off x="679270" y="1267097"/>
            <a:ext cx="3540034" cy="2965269"/>
          </a:xfrm>
          <a:prstGeom prst="wedgeEllipseCallout">
            <a:avLst>
              <a:gd name="adj1" fmla="val 71418"/>
              <a:gd name="adj2" fmla="val 3562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latin typeface="文鼎超黑" panose="020B0609010101010101" pitchFamily="49" charset="-120"/>
                <a:ea typeface="文鼎超黑" panose="020B0609010101010101" pitchFamily="49" charset="-120"/>
              </a:rPr>
              <a:t>答對了</a:t>
            </a:r>
            <a:endParaRPr lang="zh-TW" altLang="en-US" sz="6000" dirty="0">
              <a:latin typeface="文鼎超黑" panose="020B0609010101010101" pitchFamily="49" charset="-120"/>
              <a:ea typeface="文鼎超黑" panose="020B0609010101010101" pitchFamily="49" charset="-120"/>
            </a:endParaRPr>
          </a:p>
        </p:txBody>
      </p:sp>
      <p:sp>
        <p:nvSpPr>
          <p:cNvPr id="6" name="流程圖: 程序 5"/>
          <p:cNvSpPr/>
          <p:nvPr/>
        </p:nvSpPr>
        <p:spPr>
          <a:xfrm>
            <a:off x="2717074" y="4676504"/>
            <a:ext cx="3004457" cy="164592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dirty="0">
                <a:latin typeface="文鼎超黑" panose="020B0609010101010101" pitchFamily="49" charset="-120"/>
                <a:ea typeface="文鼎超黑" panose="020B0609010101010101" pitchFamily="49" charset="-120"/>
              </a:rPr>
              <a:t>結束</a:t>
            </a:r>
          </a:p>
        </p:txBody>
      </p:sp>
    </p:spTree>
    <p:extLst>
      <p:ext uri="{BB962C8B-B14F-4D97-AF65-F5344CB8AC3E}">
        <p14:creationId xmlns:p14="http://schemas.microsoft.com/office/powerpoint/2010/main" val="2377796226"/>
      </p:ext>
    </p:extLst>
  </p:cSld>
  <p:clrMapOvr>
    <a:masterClrMapping/>
  </p:clrMapOvr>
  <p:transition spd="slow" advClick="0">
    <p:cover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86</TotalTime>
  <Words>20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文鼎甜妞體P</vt:lpstr>
      <vt:lpstr>文鼎超黑</vt:lpstr>
      <vt:lpstr>新細明體</vt:lpstr>
      <vt:lpstr>Arial</vt:lpstr>
      <vt:lpstr>Calibri</vt:lpstr>
      <vt:lpstr>Calibri Light</vt:lpstr>
      <vt:lpstr>Office 佈景主題</vt:lpstr>
      <vt:lpstr>腦筋急轉彎</vt:lpstr>
      <vt:lpstr>請問我愛什麼?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腦筋及轉</dc:title>
  <dc:creator>Windows 使用者</dc:creator>
  <cp:lastModifiedBy>Windows 使用者</cp:lastModifiedBy>
  <cp:revision>10</cp:revision>
  <dcterms:created xsi:type="dcterms:W3CDTF">2019-11-13T00:58:19Z</dcterms:created>
  <dcterms:modified xsi:type="dcterms:W3CDTF">2019-12-04T01:13:09Z</dcterms:modified>
</cp:coreProperties>
</file>