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00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752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681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551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732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9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665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2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73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35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599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979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0066FF"/>
            </a:gs>
            <a:gs pos="48000">
              <a:srgbClr val="00B050"/>
            </a:gs>
            <a:gs pos="34000">
              <a:srgbClr val="FFFF00"/>
            </a:gs>
            <a:gs pos="20000">
              <a:srgbClr val="FFC000"/>
            </a:gs>
            <a:gs pos="0">
              <a:srgbClr val="FF0000"/>
            </a:gs>
            <a:gs pos="83000">
              <a:srgbClr val="002060"/>
            </a:gs>
            <a:gs pos="47500">
              <a:srgbClr val="1C6C68"/>
            </a:gs>
            <a:gs pos="42000">
              <a:srgbClr val="00FFFF"/>
            </a:gs>
            <a:gs pos="100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E9675-FFC2-4D3C-8AA7-B7A132BF10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3055E-62D2-4305-AE48-4DC9E29F9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06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3528" y="795792"/>
            <a:ext cx="8196943" cy="2387600"/>
          </a:xfrm>
          <a:noFill/>
        </p:spPr>
        <p:txBody>
          <a:bodyPr>
            <a:prstTxWarp prst="textTriangleInverted">
              <a:avLst/>
            </a:prstTxWarp>
            <a:scene3d>
              <a:camera prst="perspectiveAbove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zh-TW" altLang="en-US" dirty="0" smtClean="0">
                <a:ln w="28575">
                  <a:solidFill>
                    <a:schemeClr val="tx1"/>
                  </a:solidFill>
                </a:ln>
                <a:solidFill>
                  <a:srgbClr val="00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50" endPos="85000" dist="60007" dir="5400000" sy="-10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dirty="0">
              <a:ln w="28575">
                <a:solidFill>
                  <a:schemeClr val="tx1"/>
                </a:solidFill>
              </a:ln>
              <a:solidFill>
                <a:srgbClr val="00FF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50" endPos="85000" dist="60007" dir="5400000" sy="-10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187337" y="5349240"/>
            <a:ext cx="2325189" cy="1273629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</a:t>
            </a:r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433540636"/>
      </p:ext>
    </p:extLst>
  </p:cSld>
  <p:clrMapOvr>
    <a:masterClrMapping/>
  </p:clrMapOvr>
  <p:transition spd="slow" advClick="0">
    <p:cover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82" y="261257"/>
            <a:ext cx="8033656" cy="4019367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5850" y="1318714"/>
            <a:ext cx="7886700" cy="1267731"/>
          </a:xfrm>
          <a:effectLst>
            <a:reflection blurRad="25400" endPos="73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</a:t>
            </a:r>
            <a:r>
              <a:rPr lang="zh-TW" altLang="en-US" sz="72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愛</a:t>
            </a:r>
            <a:r>
              <a:rPr lang="zh-TW" altLang="en-US" sz="72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吃</a:t>
            </a:r>
            <a:r>
              <a:rPr lang="zh-TW" altLang="en-US" sz="72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什麼</a:t>
            </a:r>
            <a:r>
              <a:rPr lang="zh-TW" altLang="en-US" sz="72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？</a:t>
            </a:r>
            <a:endParaRPr lang="zh-TW" altLang="en-US" sz="72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76104" y="4712423"/>
            <a:ext cx="2325189" cy="127362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雞腿</a:t>
            </a:r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飯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527073" y="4712423"/>
            <a:ext cx="2325189" cy="1273629"/>
          </a:xfrm>
          <a:prstGeom prst="roundRect">
            <a:avLst/>
          </a:prstGeom>
          <a:solidFill>
            <a:srgbClr val="CCCCFF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手</a:t>
            </a:r>
            <a:r>
              <a:rPr lang="zh-TW" altLang="en-US" sz="48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機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825135" y="4701266"/>
            <a:ext cx="2325189" cy="127362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排骨</a:t>
            </a:r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飯</a:t>
            </a:r>
          </a:p>
        </p:txBody>
      </p:sp>
    </p:spTree>
    <p:extLst>
      <p:ext uri="{BB962C8B-B14F-4D97-AF65-F5344CB8AC3E}">
        <p14:creationId xmlns:p14="http://schemas.microsoft.com/office/powerpoint/2010/main" val="1155649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bomb.wav"/>
          </p:stSnd>
        </p:sndAc>
      </p:transition>
    </mc:Choice>
    <mc:Fallback>
      <p:transition spd="slow" advClick="0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234" y="0"/>
            <a:ext cx="5891348" cy="5845679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0" y="875211"/>
            <a:ext cx="5277394" cy="530352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答錯了再加油！</a:t>
            </a:r>
            <a:endParaRPr lang="zh-TW" altLang="en-US" sz="6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firstslide"/>
          </p:cNvPr>
          <p:cNvSpPr/>
          <p:nvPr/>
        </p:nvSpPr>
        <p:spPr>
          <a:xfrm>
            <a:off x="3187337" y="5349240"/>
            <a:ext cx="2325189" cy="1273629"/>
          </a:xfrm>
          <a:prstGeom prst="roundRect">
            <a:avLst/>
          </a:prstGeom>
          <a:solidFill>
            <a:srgbClr val="C00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2088151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4454435" y="764177"/>
            <a:ext cx="4480560" cy="2664823"/>
          </a:xfrm>
          <a:prstGeom prst="wedgeRoundRectCallout">
            <a:avLst>
              <a:gd name="adj1" fmla="val -45614"/>
              <a:gd name="adj2" fmla="val 693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答對了很棒喔！</a:t>
            </a:r>
            <a:endParaRPr lang="zh-TW" altLang="en-US" sz="6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12" y="1035076"/>
            <a:ext cx="4901702" cy="6587101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4454435" y="5329645"/>
            <a:ext cx="2325189" cy="1273629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  <a:endParaRPr lang="en-US" altLang="zh-TW" sz="4800" dirty="0" smtClean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795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腦筋急轉彎</vt:lpstr>
      <vt:lpstr>請問我愛吃什麼？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12</cp:revision>
  <dcterms:created xsi:type="dcterms:W3CDTF">2019-11-13T00:56:54Z</dcterms:created>
  <dcterms:modified xsi:type="dcterms:W3CDTF">2019-12-04T01:22:39Z</dcterms:modified>
</cp:coreProperties>
</file>