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C8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836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11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5796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097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7733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893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9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219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886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16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959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526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232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103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67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879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62819-4DAE-4BCC-BFC4-18EA85D058D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98076D-C033-4932-8138-C87D74347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830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</p:transition>
    </mc:Choice>
    <mc:Fallback>
      <p:transition spd="slow" advClick="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3994" y="861104"/>
            <a:ext cx="7543800" cy="2404609"/>
          </a:xfrm>
        </p:spPr>
        <p:txBody>
          <a:bodyPr>
            <a:prstTxWarp prst="textTriangleInverted">
              <a:avLst/>
            </a:prstTxWarp>
          </a:bodyPr>
          <a:lstStyle/>
          <a:p>
            <a:r>
              <a:rPr lang="zh-TW" altLang="en-US" b="1" dirty="0" smtClean="0">
                <a:ln w="1270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Narrow" panose="020B0606020202030204" pitchFamily="34" charset="0"/>
              </a:rPr>
              <a:t>腦筋轉彎</a:t>
            </a:r>
            <a:endParaRPr lang="zh-TW" altLang="en-US" b="1" dirty="0">
              <a:ln w="12700">
                <a:solidFill>
                  <a:schemeClr val="accent4">
                    <a:lumMod val="75000"/>
                  </a:schemeClr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069227" y="5606296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進入</a:t>
            </a:r>
            <a:endParaRPr lang="zh-TW" altLang="en-US" sz="4000" dirty="0"/>
          </a:p>
        </p:txBody>
      </p:sp>
      <p:sp>
        <p:nvSpPr>
          <p:cNvPr id="6" name="圓角矩形 5"/>
          <p:cNvSpPr/>
          <p:nvPr/>
        </p:nvSpPr>
        <p:spPr>
          <a:xfrm>
            <a:off x="3966754" y="6834052"/>
            <a:ext cx="216626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進入</a:t>
            </a:r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 flipV="1">
            <a:off x="4183380" y="4468570"/>
            <a:ext cx="88174" cy="156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進入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03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dir="r" isContent="1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我愛吃神 麼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2977787" y="5318913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rId3" action="ppaction://hlinksldjump"/>
              </a:rPr>
              <a:t>手機</a:t>
            </a:r>
            <a:endParaRPr lang="zh-TW" altLang="en-US" sz="4000" dirty="0"/>
          </a:p>
        </p:txBody>
      </p:sp>
      <p:sp>
        <p:nvSpPr>
          <p:cNvPr id="4" name="圓角矩形 3"/>
          <p:cNvSpPr/>
          <p:nvPr/>
        </p:nvSpPr>
        <p:spPr>
          <a:xfrm>
            <a:off x="5586004" y="5268992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雞</a:t>
            </a:r>
            <a:r>
              <a:rPr lang="zh-TW" altLang="en-US" sz="4000" dirty="0" smtClean="0">
                <a:hlinkClick r:id="rId4" action="ppaction://hlinksldjump"/>
              </a:rPr>
              <a:t>排</a:t>
            </a:r>
            <a:endParaRPr lang="zh-TW" altLang="en-US" sz="4000" dirty="0"/>
          </a:p>
        </p:txBody>
      </p:sp>
      <p:sp>
        <p:nvSpPr>
          <p:cNvPr id="5" name="圓角矩形 4"/>
          <p:cNvSpPr/>
          <p:nvPr/>
        </p:nvSpPr>
        <p:spPr>
          <a:xfrm>
            <a:off x="667839" y="5318913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rId3" action="ppaction://hlinksldjump"/>
              </a:rPr>
              <a:t>大便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4524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  <a:alpha val="1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4637315" y="2609379"/>
            <a:ext cx="4689565" cy="3657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</a:t>
            </a:r>
            <a:r>
              <a:rPr lang="zh-TW" altLang="en-US" dirty="0"/>
              <a:t>錯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63" y="1321558"/>
            <a:ext cx="4167054" cy="5428747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3278233" y="5609108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previousslide"/>
              </a:rPr>
              <a:t>重</a:t>
            </a:r>
            <a:r>
              <a:rPr lang="zh-TW" altLang="en-US" sz="4000" dirty="0">
                <a:hlinkClick r:id="" action="ppaction://hlinkshowjump?jump=previousslide"/>
              </a:rPr>
              <a:t>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39451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-431074" y="548639"/>
            <a:ext cx="6191794" cy="4062550"/>
          </a:xfrm>
          <a:prstGeom prst="irregularSeal2">
            <a:avLst/>
          </a:prstGeom>
          <a:solidFill>
            <a:srgbClr val="41C8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500" dirty="0" smtClean="0">
                <a:solidFill>
                  <a:schemeClr val="tx2">
                    <a:lumMod val="10000"/>
                  </a:schemeClr>
                </a:solidFill>
                <a:latin typeface="Bahnschrift Light" panose="020B0502040204020203" pitchFamily="34" charset="0"/>
                <a:cs typeface="Amiri" panose="00000500000000000000" pitchFamily="2" charset="-78"/>
              </a:rPr>
              <a:t>答對</a:t>
            </a:r>
            <a:endParaRPr lang="zh-TW" altLang="en-US" sz="9600" dirty="0">
              <a:solidFill>
                <a:schemeClr val="tx2">
                  <a:lumMod val="10000"/>
                </a:schemeClr>
              </a:solidFill>
              <a:latin typeface="Bahnschrift Light" panose="020B0502040204020203" pitchFamily="34" charset="0"/>
              <a:cs typeface="Amiri" panose="00000500000000000000" pitchFamily="2" charset="-78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069227" y="5606296"/>
            <a:ext cx="2011680" cy="899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endshow"/>
              </a:rPr>
              <a:t>結束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907" y="-288803"/>
            <a:ext cx="3692025" cy="573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270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20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Amiri</vt:lpstr>
      <vt:lpstr>Arial</vt:lpstr>
      <vt:lpstr>Arial Narrow</vt:lpstr>
      <vt:lpstr>Bahnschrift Light</vt:lpstr>
      <vt:lpstr>Century Gothic</vt:lpstr>
      <vt:lpstr>Wingdings 3</vt:lpstr>
      <vt:lpstr>絲縷</vt:lpstr>
      <vt:lpstr>腦筋轉彎</vt:lpstr>
      <vt:lpstr>我愛吃神 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腦筋轉彎</dc:title>
  <dc:creator>Windows 使用者</dc:creator>
  <cp:lastModifiedBy>Windows 使用者</cp:lastModifiedBy>
  <cp:revision>10</cp:revision>
  <dcterms:created xsi:type="dcterms:W3CDTF">2019-11-13T00:57:02Z</dcterms:created>
  <dcterms:modified xsi:type="dcterms:W3CDTF">2019-12-04T01:12:51Z</dcterms:modified>
</cp:coreProperties>
</file>