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CCFF"/>
    <a:srgbClr val="00FFFF"/>
    <a:srgbClr val="66FFFF"/>
    <a:srgbClr val="BDEBF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584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806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3925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390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9867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339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774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7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163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531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299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6EF8-6D16-4FF0-80FA-EADF5359BBE9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8D8B2-54A2-44FD-99BA-50D73F742C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544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66FFFF"/>
            </a:gs>
            <a:gs pos="50000">
              <a:srgbClr val="00B0F0"/>
            </a:gs>
            <a:gs pos="100000">
              <a:srgbClr val="00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zh-TW" altLang="en-US" sz="7200" b="1" dirty="0" smtClean="0">
                <a:ln w="19050" cmpd="sng">
                  <a:solidFill>
                    <a:schemeClr val="accent4"/>
                  </a:solidFill>
                  <a:prstDash val="solid"/>
                </a:ln>
                <a:solidFill>
                  <a:srgbClr val="FFFF66"/>
                </a:solidFill>
              </a:rPr>
              <a:t>你好  </a:t>
            </a:r>
            <a:r>
              <a:rPr lang="en-US" altLang="zh-TW" sz="7200" b="1" dirty="0" smtClean="0">
                <a:ln w="19050" cmpd="sng">
                  <a:solidFill>
                    <a:schemeClr val="accent4"/>
                  </a:solidFill>
                  <a:prstDash val="solid"/>
                </a:ln>
                <a:solidFill>
                  <a:srgbClr val="FFFF66"/>
                </a:solidFill>
              </a:rPr>
              <a:t>.</a:t>
            </a:r>
            <a:r>
              <a:rPr lang="zh-TW" altLang="en-US" sz="7200" b="1" dirty="0" smtClean="0">
                <a:ln w="19050" cmpd="sng">
                  <a:solidFill>
                    <a:schemeClr val="accent4"/>
                  </a:solidFill>
                  <a:prstDash val="solid"/>
                </a:ln>
                <a:solidFill>
                  <a:srgbClr val="FFFF66"/>
                </a:solidFill>
              </a:rPr>
              <a:t>  歡迎來猜謎</a:t>
            </a:r>
            <a:endParaRPr lang="zh-TW" altLang="en-US" sz="7200" b="1" dirty="0">
              <a:ln w="19050" cmpd="sng">
                <a:solidFill>
                  <a:schemeClr val="accent4"/>
                </a:solidFill>
                <a:prstDash val="solid"/>
              </a:ln>
              <a:solidFill>
                <a:srgbClr val="FFFF66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174275" y="5257800"/>
            <a:ext cx="2364378" cy="1116874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solidFill>
              <a:srgbClr val="00CCFF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進入遊戲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46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breeze.wav"/>
          </p:stSnd>
        </p:sndAc>
      </p:transition>
    </mc:Choice>
    <mc:Fallback>
      <p:transition spd="slow" advClick="0">
        <p:circl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0817" y="483326"/>
            <a:ext cx="6230983" cy="2821578"/>
          </a:xfrm>
        </p:spPr>
        <p:txBody>
          <a:bodyPr/>
          <a:lstStyle/>
          <a:p>
            <a:r>
              <a:rPr lang="zh-TW" altLang="en-US" dirty="0" smtClean="0"/>
              <a:t>  蛇為什麼要爬著走路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7" name="流程圖: 程序 6">
            <a:hlinkClick r:id="" action="ppaction://hlinkshowjump?jump=lastslide"/>
          </p:cNvPr>
          <p:cNvSpPr/>
          <p:nvPr/>
        </p:nvSpPr>
        <p:spPr>
          <a:xfrm>
            <a:off x="1034142" y="3981994"/>
            <a:ext cx="2364378" cy="1116874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solidFill>
              <a:srgbClr val="00CCFF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太重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  <p:sp>
        <p:nvSpPr>
          <p:cNvPr id="8" name="流程圖: 程序 7">
            <a:hlinkClick r:id="" action="ppaction://hlinkshowjump?jump=nextslide"/>
          </p:cNvPr>
          <p:cNvSpPr/>
          <p:nvPr/>
        </p:nvSpPr>
        <p:spPr>
          <a:xfrm>
            <a:off x="5172891" y="3981994"/>
            <a:ext cx="2364378" cy="1116874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solidFill>
              <a:srgbClr val="00CCFF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太輕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758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allOver"/>
        <p:sndAc>
          <p:stSnd>
            <p:snd r:embed="rId2" name="arrow.wav"/>
          </p:stSnd>
        </p:sndAc>
      </p:transition>
    </mc:Choice>
    <mc:Fallback>
      <p:transition spd="slow" advClick="0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339635" y="627017"/>
            <a:ext cx="4820193" cy="5042263"/>
          </a:xfrm>
          <a:prstGeom prst="irregularSeal1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Arial Black" panose="020B0A04020102020204" pitchFamily="34" charset="0"/>
              </a:rPr>
              <a:t>答錯了</a:t>
            </a:r>
            <a:r>
              <a:rPr lang="en-US" altLang="zh-TW" sz="6000" dirty="0" smtClean="0"/>
              <a:t>!</a:t>
            </a:r>
            <a:endParaRPr lang="zh-TW" altLang="en-US" sz="60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268" y="1645920"/>
            <a:ext cx="3500846" cy="4023360"/>
          </a:xfrm>
          <a:prstGeom prst="rect">
            <a:avLst/>
          </a:prstGeom>
        </p:spPr>
      </p:pic>
      <p:sp>
        <p:nvSpPr>
          <p:cNvPr id="5" name="流程圖: 程序 4">
            <a:hlinkClick r:id="" action="ppaction://hlinkshowjump?jump=previousslide"/>
          </p:cNvPr>
          <p:cNvSpPr/>
          <p:nvPr/>
        </p:nvSpPr>
        <p:spPr>
          <a:xfrm>
            <a:off x="3174275" y="5257800"/>
            <a:ext cx="2364378" cy="1116874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solidFill>
              <a:srgbClr val="00CCFF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重新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391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bomb.wav"/>
          </p:stSnd>
        </p:sndAc>
      </p:transition>
    </mc:Choice>
    <mc:Fallback>
      <p:transition spd="slow" advClick="0">
        <p:dissolv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流程圖: 程序 2">
            <a:hlinkClick r:id="" action="ppaction://hlinkshowjump?jump=endshow"/>
          </p:cNvPr>
          <p:cNvSpPr/>
          <p:nvPr/>
        </p:nvSpPr>
        <p:spPr>
          <a:xfrm>
            <a:off x="3174275" y="5257800"/>
            <a:ext cx="2364378" cy="1116874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  <a:ln>
            <a:solidFill>
              <a:srgbClr val="00CCFF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66"/>
                </a:solidFill>
              </a:rPr>
              <a:t>再見</a:t>
            </a:r>
            <a:endParaRPr lang="zh-TW" altLang="en-US" sz="4000" dirty="0">
              <a:solidFill>
                <a:srgbClr val="FFFF66"/>
              </a:solidFill>
            </a:endParaRPr>
          </a:p>
        </p:txBody>
      </p:sp>
      <p:sp>
        <p:nvSpPr>
          <p:cNvPr id="5" name="流程圖: 替代程序 4"/>
          <p:cNvSpPr/>
          <p:nvPr/>
        </p:nvSpPr>
        <p:spPr>
          <a:xfrm>
            <a:off x="1972491" y="1371600"/>
            <a:ext cx="5355772" cy="2573383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答對了</a:t>
            </a:r>
            <a:r>
              <a:rPr lang="en-US" altLang="zh-TW" sz="6000" dirty="0" smtClean="0"/>
              <a:t>!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548596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prism isContent="1" isInverted="1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29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新細明體</vt:lpstr>
      <vt:lpstr>Arial</vt:lpstr>
      <vt:lpstr>Arial Black</vt:lpstr>
      <vt:lpstr>Calibri</vt:lpstr>
      <vt:lpstr>Calibri Light</vt:lpstr>
      <vt:lpstr>Office 佈景主題</vt:lpstr>
      <vt:lpstr>你好  .  歡迎來猜謎</vt:lpstr>
      <vt:lpstr>  蛇為什麼要爬著走路?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你好  ‘  歡迎來猜謎</dc:title>
  <dc:creator>Windows 使用者</dc:creator>
  <cp:lastModifiedBy>Windows 使用者</cp:lastModifiedBy>
  <cp:revision>11</cp:revision>
  <dcterms:created xsi:type="dcterms:W3CDTF">2019-11-13T00:56:58Z</dcterms:created>
  <dcterms:modified xsi:type="dcterms:W3CDTF">2019-12-04T01:16:02Z</dcterms:modified>
</cp:coreProperties>
</file>