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99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A1CBA89-F283-4CC9-8713-41D96F6F4A92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3CDC36E4-C911-4CC3-A66A-83F2A0A31A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77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BA89-F283-4CC9-8713-41D96F6F4A92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36E4-C911-4CC3-A66A-83F2A0A31A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96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A1CBA89-F283-4CC9-8713-41D96F6F4A92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CDC36E4-C911-4CC3-A66A-83F2A0A31A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A1CBA89-F283-4CC9-8713-41D96F6F4A92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CDC36E4-C911-4CC3-A66A-83F2A0A31A6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083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A1CBA89-F283-4CC9-8713-41D96F6F4A92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CDC36E4-C911-4CC3-A66A-83F2A0A31A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29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BA89-F283-4CC9-8713-41D96F6F4A92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36E4-C911-4CC3-A66A-83F2A0A31A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05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BA89-F283-4CC9-8713-41D96F6F4A92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36E4-C911-4CC3-A66A-83F2A0A31A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53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BA89-F283-4CC9-8713-41D96F6F4A92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36E4-C911-4CC3-A66A-83F2A0A31A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1949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A1CBA89-F283-4CC9-8713-41D96F6F4A92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CDC36E4-C911-4CC3-A66A-83F2A0A31A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53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BA89-F283-4CC9-8713-41D96F6F4A92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36E4-C911-4CC3-A66A-83F2A0A31A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85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A1CBA89-F283-4CC9-8713-41D96F6F4A92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3CDC36E4-C911-4CC3-A66A-83F2A0A31A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38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BA89-F283-4CC9-8713-41D96F6F4A92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36E4-C911-4CC3-A66A-83F2A0A31A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25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BA89-F283-4CC9-8713-41D96F6F4A92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36E4-C911-4CC3-A66A-83F2A0A31A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51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BA89-F283-4CC9-8713-41D96F6F4A92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36E4-C911-4CC3-A66A-83F2A0A31A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398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BA89-F283-4CC9-8713-41D96F6F4A92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36E4-C911-4CC3-A66A-83F2A0A31A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16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BA89-F283-4CC9-8713-41D96F6F4A92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36E4-C911-4CC3-A66A-83F2A0A31A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65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BA89-F283-4CC9-8713-41D96F6F4A92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36E4-C911-4CC3-A66A-83F2A0A31A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21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CBA89-F283-4CC9-8713-41D96F6F4A92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C36E4-C911-4CC3-A66A-83F2A0A31A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818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00B0F0"/>
            </a:gs>
            <a:gs pos="0">
              <a:srgbClr val="FF33CC"/>
            </a:gs>
            <a:gs pos="88000">
              <a:srgbClr val="CC99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89956" y="443095"/>
            <a:ext cx="6711043" cy="1855968"/>
          </a:xfrm>
          <a:noFill/>
        </p:spPr>
        <p:txBody>
          <a:bodyPr>
            <a:prstTxWarp prst="textWave2">
              <a:avLst/>
            </a:prstTxWarp>
            <a:normAutofit/>
          </a:bodyPr>
          <a:lstStyle/>
          <a:p>
            <a:r>
              <a:rPr lang="zh-TW" altLang="en-US" sz="8000" b="1" spc="50" dirty="0" smtClean="0">
                <a:ln w="381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51000">
                      <a:srgbClr val="FFFF00"/>
                    </a:gs>
                    <a:gs pos="0">
                      <a:srgbClr val="FF0000"/>
                    </a:gs>
                    <a:gs pos="88000">
                      <a:srgbClr val="00FF00"/>
                    </a:gs>
                  </a:gsLst>
                  <a:lin ang="16200000" scaled="1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俏黑體P" panose="020B0602010101010101" pitchFamily="34" charset="-120"/>
                <a:ea typeface="文鼎俏黑體P" panose="020B0602010101010101" pitchFamily="34" charset="-120"/>
              </a:rPr>
              <a:t>腦筋急轉彎</a:t>
            </a:r>
            <a:endParaRPr lang="zh-TW" altLang="en-US" sz="8000" b="1" spc="50" dirty="0">
              <a:ln w="38100" cmpd="sng">
                <a:solidFill>
                  <a:schemeClr val="tx1"/>
                </a:solidFill>
                <a:prstDash val="solid"/>
              </a:ln>
              <a:gradFill>
                <a:gsLst>
                  <a:gs pos="51000">
                    <a:srgbClr val="FFFF00"/>
                  </a:gs>
                  <a:gs pos="0">
                    <a:srgbClr val="FF0000"/>
                  </a:gs>
                  <a:gs pos="88000">
                    <a:srgbClr val="00FF00"/>
                  </a:gs>
                </a:gsLst>
                <a:lin ang="16200000" scaled="1"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3239588" y="4318001"/>
            <a:ext cx="2259874" cy="1162594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hlinkClick r:id="" action="ppaction://hlinkshowjump?jump=nextslide"/>
              </a:rPr>
              <a:t>開始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7946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  <p:sndAc>
          <p:stSnd>
            <p:snd r:embed="rId2" name="type.wav"/>
          </p:stSnd>
        </p:sndAc>
      </p:transition>
    </mc:Choice>
    <mc:Fallback>
      <p:transition spd="slow" advClick="0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4" y="639447"/>
            <a:ext cx="7319773" cy="394957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5038" y="1419300"/>
            <a:ext cx="7300504" cy="1325563"/>
          </a:xfrm>
        </p:spPr>
        <p:txBody>
          <a:bodyPr>
            <a:normAutofit fontScale="90000"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蘋果樹和橘子樹差</a:t>
            </a:r>
            <a:r>
              <a:rPr lang="zh-TW" altLang="en-US" sz="5400" dirty="0" smtClean="0">
                <a:solidFill>
                  <a:schemeClr val="bg1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再</a:t>
            </a:r>
            <a:r>
              <a:rPr lang="zh-TW" altLang="en-US" sz="5400" dirty="0" smtClean="0">
                <a:solidFill>
                  <a:schemeClr val="bg1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哪裡</a:t>
            </a:r>
            <a:r>
              <a:rPr lang="zh-TW" altLang="en-US" sz="5400" dirty="0" smtClean="0">
                <a:solidFill>
                  <a:schemeClr val="bg1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？</a:t>
            </a:r>
            <a:endParaRPr lang="zh-TW" altLang="en-US" sz="5400" dirty="0">
              <a:solidFill>
                <a:schemeClr val="bg1"/>
              </a:solid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  <p:sp>
        <p:nvSpPr>
          <p:cNvPr id="4" name="圓角矩形 3">
            <a:hlinkClick r:id="" action="ppaction://hlinkshowjump?jump=nextslide"/>
          </p:cNvPr>
          <p:cNvSpPr/>
          <p:nvPr/>
        </p:nvSpPr>
        <p:spPr>
          <a:xfrm>
            <a:off x="585977" y="4625685"/>
            <a:ext cx="2259874" cy="1162594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大小</a:t>
            </a:r>
            <a:endParaRPr lang="zh-TW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圓角矩形 7">
            <a:hlinkClick r:id="" action="ppaction://hlinkshowjump?jump=nextslide"/>
          </p:cNvPr>
          <p:cNvSpPr/>
          <p:nvPr/>
        </p:nvSpPr>
        <p:spPr>
          <a:xfrm>
            <a:off x="3375822" y="4625685"/>
            <a:ext cx="2259874" cy="1162594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研</a:t>
            </a:r>
            <a:r>
              <a:rPr lang="zh-TW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社</a:t>
            </a:r>
            <a:endParaRPr lang="zh-TW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圓角矩形 8">
            <a:hlinkClick r:id="" action="ppaction://hlinkshowjump?jump=lastslide"/>
          </p:cNvPr>
          <p:cNvSpPr/>
          <p:nvPr/>
        </p:nvSpPr>
        <p:spPr>
          <a:xfrm>
            <a:off x="6165668" y="4625685"/>
            <a:ext cx="2259874" cy="1162594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地下</a:t>
            </a:r>
            <a:endParaRPr lang="zh-TW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3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2" name="type.wav"/>
          </p:stSnd>
        </p:sndAc>
      </p:transition>
    </mc:Choice>
    <mc:Fallback>
      <p:transition spd="slow" advClick="0"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爆炸 2 1"/>
          <p:cNvSpPr/>
          <p:nvPr/>
        </p:nvSpPr>
        <p:spPr>
          <a:xfrm>
            <a:off x="3424918" y="627017"/>
            <a:ext cx="5839097" cy="4702628"/>
          </a:xfrm>
          <a:prstGeom prst="irregularSeal2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i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你達錯了</a:t>
            </a:r>
            <a:endParaRPr lang="zh-TW" altLang="en-US" sz="4400" b="1" i="1" u="sng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8" y="195670"/>
            <a:ext cx="2800350" cy="5133975"/>
          </a:xfrm>
          <a:prstGeom prst="rect">
            <a:avLst/>
          </a:prstGeom>
        </p:spPr>
      </p:pic>
      <p:sp>
        <p:nvSpPr>
          <p:cNvPr id="7" name="圓角矩形 6">
            <a:hlinkClick r:id="" action="ppaction://hlinkshowjump?jump=previousslide"/>
          </p:cNvPr>
          <p:cNvSpPr/>
          <p:nvPr/>
        </p:nvSpPr>
        <p:spPr>
          <a:xfrm>
            <a:off x="2963636" y="5329645"/>
            <a:ext cx="2259874" cy="1162594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NG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732446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fracture"/>
        <p:sndAc>
          <p:stSnd>
            <p:snd r:embed="rId2" name="bomb.wav"/>
          </p:stSnd>
        </p:sndAc>
      </p:transition>
    </mc:Choice>
    <mc:Fallback>
      <p:transition spd="slow" advClick="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圖說文字 2"/>
          <p:cNvSpPr/>
          <p:nvPr/>
        </p:nvSpPr>
        <p:spPr>
          <a:xfrm>
            <a:off x="4075612" y="1162596"/>
            <a:ext cx="4532812" cy="329184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673285"/>
            <a:ext cx="3984172" cy="4764362"/>
          </a:xfrm>
          <a:prstGeom prst="rect">
            <a:avLst/>
          </a:prstGeom>
        </p:spPr>
      </p:pic>
      <p:sp>
        <p:nvSpPr>
          <p:cNvPr id="6" name="矩形圖說文字 5"/>
          <p:cNvSpPr/>
          <p:nvPr/>
        </p:nvSpPr>
        <p:spPr>
          <a:xfrm>
            <a:off x="4833258" y="1567818"/>
            <a:ext cx="3017520" cy="1985554"/>
          </a:xfrm>
          <a:prstGeom prst="wedgeRectCallout">
            <a:avLst>
              <a:gd name="adj1" fmla="val -76677"/>
              <a:gd name="adj2" fmla="val 407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你答對</a:t>
            </a:r>
            <a:r>
              <a:rPr lang="zh-TW" altLang="en-US" sz="4400" dirty="0"/>
              <a:t>了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3108960" y="5035735"/>
            <a:ext cx="2259874" cy="1162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tx1"/>
                </a:solidFill>
                <a:hlinkClick r:id="" action="ppaction://hlinkshowjump?jump=endshow"/>
              </a:rPr>
              <a:t>再見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5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2" name="applause.wav"/>
          </p:stSnd>
        </p:sndAc>
      </p:transition>
    </mc:Choice>
    <mc:Fallback>
      <p:transition spd="slow" advClick="0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96</TotalTime>
  <Words>25</Words>
  <Application>Microsoft Office PowerPoint</Application>
  <PresentationFormat>如螢幕大小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文鼎俏黑體P</vt:lpstr>
      <vt:lpstr>新細明體</vt:lpstr>
      <vt:lpstr>Arial</vt:lpstr>
      <vt:lpstr>Century Gothic</vt:lpstr>
      <vt:lpstr>飛機雲</vt:lpstr>
      <vt:lpstr>腦筋急轉彎</vt:lpstr>
      <vt:lpstr>蘋果樹和橘子樹差再哪裡？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腦筋急轉彎</dc:title>
  <dc:creator>Windows 使用者</dc:creator>
  <cp:lastModifiedBy>Windows 使用者</cp:lastModifiedBy>
  <cp:revision>11</cp:revision>
  <dcterms:created xsi:type="dcterms:W3CDTF">2019-11-13T00:55:49Z</dcterms:created>
  <dcterms:modified xsi:type="dcterms:W3CDTF">2019-12-04T01:22:37Z</dcterms:modified>
</cp:coreProperties>
</file>