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34440" y="228600"/>
            <a:ext cx="5471160" cy="2453640"/>
          </a:xfrm>
          <a:prstGeom prst="wedgeEllipseCallout">
            <a:avLst>
              <a:gd name="adj1" fmla="val -32810"/>
              <a:gd name="adj2" fmla="val 6021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你們可以用「三」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開頭的</a:t>
            </a:r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成語形容我嗎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27520" y="897374"/>
            <a:ext cx="2423160" cy="155448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三思而行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3832740" y="819388"/>
            <a:ext cx="2423160" cy="1554480"/>
          </a:xfrm>
          <a:prstGeom prst="wedgeRoundRectCallout">
            <a:avLst>
              <a:gd name="adj1" fmla="val 6840"/>
              <a:gd name="adj2" fmla="val 7426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三從四德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" name="圓角矩形圖說文字 8"/>
          <p:cNvSpPr/>
          <p:nvPr/>
        </p:nvSpPr>
        <p:spPr>
          <a:xfrm>
            <a:off x="6548760" y="819388"/>
            <a:ext cx="2423160" cy="1554480"/>
          </a:xfrm>
          <a:prstGeom prst="wedgeRoundRectCallout">
            <a:avLst>
              <a:gd name="adj1" fmla="val 3695"/>
              <a:gd name="adj2" fmla="val 76225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三顧茅</a:t>
            </a:r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廬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438160" y="531614"/>
            <a:ext cx="2423160" cy="155448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6050040" y="531614"/>
            <a:ext cx="2987280" cy="1739146"/>
          </a:xfrm>
          <a:prstGeom prst="cloudCallout">
            <a:avLst>
              <a:gd name="adj1" fmla="val -21462"/>
              <a:gd name="adj2" fmla="val 8406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857760" y="640980"/>
            <a:ext cx="2423160" cy="155448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三八阿花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7"/>
          <a:stretch/>
        </p:blipFill>
        <p:spPr>
          <a:xfrm>
            <a:off x="1029348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7"/>
          <a:stretch/>
        </p:blipFill>
        <p:spPr>
          <a:xfrm>
            <a:off x="10293480" y="3311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7" name="圖片 46"/>
          <p:cNvPicPr/>
          <p:nvPr/>
        </p:nvPicPr>
        <p:blipFill>
          <a:blip r:embed="rId7"/>
          <a:stretch/>
        </p:blipFill>
        <p:spPr>
          <a:xfrm>
            <a:off x="10293480" y="5656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9213E-6 3.20874E-6 L -0.85559 0.1476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87" y="737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91 -0.10227 L -0.9704 -0.2454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732" y="-71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3.94792E-7 L 0.00016 -3.94792E-7 C -0.01102 0.00525 -0.02268 0.00903 -0.03323 0.01596 C -0.03827 0.01932 -0.04299 0.02352 -0.04835 0.02604 C -0.05874 0.0315 -0.07575 0.03465 -0.08614 0.03822 C -0.09276 0.04053 -0.09906 0.04473 -0.10567 0.0462 C -0.1178 0.04893 -0.12992 0.04893 -0.14205 0.0504 L -0.16016 0.05229 C -0.17575 0.05103 -0.1915 0.0504 -0.20709 0.0483 C -0.22347 0.0462 -0.24095 0.03507 -0.25543 0.02814 C -0.27843 0.01701 -0.28 0.01722 -0.30677 -0.0042 C -0.31354 -0.00966 -0.32913 -0.02163 -0.33559 -0.02835 C -0.34331 -0.03654 -0.35291 -0.04326 -0.35827 -0.0546 C -0.36362 -0.06615 -0.36787 -0.07392 -0.37181 -0.08673 C -0.37528 -0.09786 -0.3778 -0.1113 -0.37937 -0.12306 C -0.38016 -0.12852 -0.38032 -0.13377 -0.38095 -0.13923 C -0.37984 -0.15603 -0.38047 -0.17304 -0.3778 -0.18963 C -0.37638 -0.19971 -0.36882 -0.22008 -0.36268 -0.22995 C -0.35906 -0.23604 -0.35071 -0.24549 -0.34614 -0.25011 C -0.34063 -0.25556 -0.32929 -0.26606 -0.32347 -0.27026 C -0.31685 -0.27488 -0.29969 -0.28391 -0.29323 -0.28643 C -0.28347 -0.29 -0.26284 -0.29483 -0.25244 -0.29651 C -0.24583 -0.29756 -0.23921 -0.29777 -0.23276 -0.2984 C -0.21307 -0.29777 -0.19339 -0.29819 -0.1737 -0.29651 C -0.17102 -0.2963 -0.1685 -0.29441 -0.16614 -0.29252 C -0.14173 -0.27194 -0.18299 -0.3005 -0.15559 -0.28244 C -0.15165 -0.27572 -0.14488 -0.27068 -0.14347 -0.26228 C -0.14252 -0.25556 -0.14126 -0.24885 -0.14047 -0.24213 C -0.13843 -0.2226 -0.13937 -0.23268 -0.13748 -0.21189 C -0.13906 -0.189 -0.14 -0.16611 -0.14205 -0.14322 C -0.14252 -0.13713 -0.14347 -0.13083 -0.14504 -0.12516 C -0.14866 -0.11172 -0.15559 -0.09828 -0.16173 -0.08673 C -0.16929 -0.07245 -0.17354 -0.06573 -0.18284 -0.0525 C -0.1863 -0.04767 -0.18945 -0.04242 -0.19339 -0.03843 C -0.20016 -0.03171 -0.20709 -0.0252 -0.21465 -0.02016 C -0.21764 -0.01827 -0.22047 -0.01575 -0.22362 -0.01428 C -0.23197 -0.00987 -0.23622 -0.00987 -0.24488 -0.00819 C -0.25685 -0.00945 -0.26929 -0.00861 -0.2811 -0.01218 C -0.29528 -0.01638 -0.32441 -0.0315 -0.34 -0.04242 C -0.35701 -0.05439 -0.37969 -0.06951 -0.39606 -0.08673 C -0.40079 -0.09177 -0.4052 -0.09723 -0.40961 -0.1029 C -0.41638 -0.11151 -0.4252 -0.11802 -0.42929 -0.12915 C -0.43654 -0.14847 -0.4337 -0.13965 -0.43827 -0.1554 C -0.4389 -0.16002 -0.43937 -0.16485 -0.43984 -0.16947 C -0.44142 -0.18375 -0.44331 -0.189 -0.43984 -0.2058 C -0.4389 -0.21042 -0.43606 -0.21399 -0.43386 -0.21777 C -0.4241 -0.23394 -0.42063 -0.23835 -0.40803 -0.25011 C -0.40047 -0.25724 -0.38315 -0.27005 -0.37638 -0.27425 C -0.36898 -0.27887 -0.36126 -0.28244 -0.3537 -0.28643 C -0.34661 -0.29 -0.33969 -0.29399 -0.33244 -0.29651 C -0.32614 -0.29861 -0.31937 -0.29924 -0.31291 -0.3005 C -0.28882 -0.30512 -0.29417 -0.30407 -0.27197 -0.30659 C -0.25874 -0.30512 -0.23748 -0.31079 -0.2252 -0.29651 C -0.22331 -0.2942 -0.22173 -0.29147 -0.22063 -0.28832 C -0.21827 -0.28202 -0.21465 -0.26816 -0.21465 -0.26816 C -0.2126 -0.24129 -0.21055 -0.2247 -0.21465 -0.19362 C -0.21591 -0.18354 -0.22032 -0.17472 -0.22362 -0.16548 C -0.23008 -0.14784 -0.24299 -0.11781 -0.25244 -0.105 C -0.27087 -0.0798 -0.32047 -0.02016 -0.34913 0.00189 C -0.36488 0.01407 -0.4263 0.05019 -0.44583 0.05838 C -0.48205 0.07371 -0.49118 0.07245 -0.52598 0.07644 C -0.54614 0.07455 -0.56661 0.07476 -0.58646 0.07056 C -0.59449 0.06867 -0.60189 0.06321 -0.60913 0.05838 C -0.63118 0.0441 -0.6348 0.04032 -0.6515 0.01806 C -0.66567 -0.00084 -0.67748 -0.01764 -0.68772 -0.04032 C -0.69622 -0.05922 -0.70598 -0.09051 -0.71039 -0.11088 C -0.71276 -0.12159 -0.71354 -0.13251 -0.71496 -0.14322 C -0.71685 -0.17703 -0.7189 -0.18711 -0.71039 -0.22596 C -0.70866 -0.23436 -0.7041 -0.24129 -0.69984 -0.24801 C -0.68693 -0.269 -0.67071 -0.28496 -0.65307 -0.2984 C -0.62252 -0.32171 -0.60835 -0.32591 -0.57291 -0.33683 C -0.55528 -0.34208 -0.5378 -0.34817 -0.52 -0.3509 C -0.49937 -0.35405 -0.47858 -0.35363 -0.45795 -0.35489 C -0.37591 -0.34838 -0.37669 -0.35594 -0.31732 -0.33473 C -0.30504 -0.33032 -0.2926 -0.3257 -0.28268 -0.31457 C -0.28016 -0.31184 -0.27858 -0.30785 -0.27654 -0.30449 C -0.27559 -0.3005 -0.27433 -0.29651 -0.27354 -0.29252 C -0.27055 -0.27551 -0.27181 -0.25661 -0.27512 -0.24003 C -0.27811 -0.22407 -0.29685 -0.19089 -0.30221 -0.18165 C -0.32299 -0.14637 -0.33417 -0.13545 -0.36425 -0.105 C -0.39055 -0.07833 -0.43291 -0.04032 -0.46252 -0.02226 C -0.50362 0.00273 -0.54425 0.03108 -0.58803 0.0462 C -0.61118 0.05439 -0.63417 0.06342 -0.65748 0.07056 C -0.67606 0.07602 -0.69465 0.08127 -0.71354 0.08463 C -0.72992 0.08736 -0.74677 0.08736 -0.76331 0.08862 C -0.82189 0.07392 -0.85811 0.09009 -0.88882 0.02604 C -0.89795 0.00714 -0.90189 -0.01554 -0.9085 -0.03633 C -0.91354 -0.10122 -0.92173 -0.13314 -0.90252 -0.19761 C -0.89354 -0.22764 -0.88126 -0.25682 -0.86473 -0.28034 C -0.8252 -0.3362 -0.7611 -0.36959 -0.70598 -0.37904 C -0.65701 -0.38765 -0.60709 -0.38177 -0.5578 -0.38324 C -0.51339 -0.36749 -0.47906 -0.3698 -0.45039 -0.32066 C -0.44315 -0.30806 -0.44142 -0.29105 -0.43685 -0.27635 C -0.43543 -0.23016 -0.4315 -0.20349 -0.44583 -0.15729 C -0.46268 -0.10353 -0.49449 -0.0609 -0.53213 -0.03234 C -0.55858 -0.01218 -0.58709 0.00462 -0.61669 0.01407 C -0.65118 0.02499 -0.68724 0.02352 -0.72252 0.02814 C -0.83606 0.01176 -0.81512 0.03444 -0.9115 -0.06258 C -0.91638 -0.06741 -0.91654 -0.07728 -0.91906 -0.08484 C -0.92016 -0.105 -0.92394 -0.12516 -0.92205 -0.14532 C -0.91937 -0.17493 -0.91449 -0.20475 -0.90551 -0.23205 C -0.88016 -0.30869 -0.84079 -0.37148 -0.78756 -0.41747 C -0.75339 -0.44708 -0.71528 -0.4685 -0.67717 -0.48803 C -0.65748 -0.49811 -0.63606 -0.50189 -0.61528 -0.50588 C -0.56961 -0.51512 -0.52787 -0.51449 -0.48221 -0.51596 C -0.45953 -0.5126 -0.43953 -0.51281 -0.41874 -0.5 C -0.41213 -0.49601 -0.40598 -0.49034 -0.40047 -0.48404 C -0.39685 -0.47942 -0.39449 -0.47312 -0.3915 -0.46787 C -0.39008 -0.46094 -0.38252 -0.42503 -0.38236 -0.41936 C -0.38205 -0.39647 -0.38047 -0.37274 -0.38536 -0.3509 C -0.39732 -0.29819 -0.42142 -0.23919 -0.44898 -0.19572 C -0.46063 -0.17703 -0.47339 -0.1596 -0.48677 -0.14322 C -0.49858 -0.12873 -0.51102 -0.11466 -0.52457 -0.1029 C -0.53685 -0.0924 -0.55039 -0.08442 -0.56378 -0.07665 C -0.59354 -0.05943 -0.59606 -0.06216 -0.62882 -0.05649 C -0.64441 -0.05985 -0.66063 -0.05985 -0.67575 -0.06657 C -0.69024 -0.07329 -0.71701 -0.10332 -0.72709 -0.11907 C -0.75732 -0.16653 -0.76614 -0.18144 -0.78158 -0.23394 C -0.78567 -0.24843 -0.7885 -0.26354 -0.79213 -0.27824 C -0.79323 -0.29 -0.80016 -0.35636 -0.79969 -0.36896 C -0.79874 -0.3908 -0.79622 -0.41243 -0.79213 -0.43364 C -0.78913 -0.44813 -0.77654 -0.47018 -0.76787 -0.47984 C -0.76347 -0.48509 -0.75811 -0.48845 -0.75276 -0.49202 C -0.74693 -0.49601 -0.7411 -0.50042 -0.73465 -0.5021 C -0.7263 -0.5042 -0.71748 -0.50336 -0.70898 -0.50399 C -0.68425 -0.49937 -0.65906 -0.49769 -0.6348 -0.48992 C -0.61858 -0.48488 -0.60315 -0.47522 -0.58803 -0.46577 C -0.56929 -0.45422 -0.55165 -0.44036 -0.53811 -0.41936 C -0.52724 -0.40277 -0.52661 -0.39332 -0.52142 -0.37316 C -0.52095 -0.36434 -0.5189 -0.35552 -0.52 -0.34691 C -0.52252 -0.32486 -0.52598 -0.30302 -0.53213 -0.28244 C -0.53622 -0.26837 -0.54331 -0.25619 -0.55024 -0.24402 C -0.5663 -0.21567 -0.58504 -0.19341 -0.60614 -0.17157 C -0.6178 -0.15939 -0.62929 -0.14658 -0.64236 -0.13713 C -0.65874 -0.12558 -0.67622 -0.11655 -0.69386 -0.10899 C -0.71213 -0.10101 -0.73071 -0.09471 -0.74976 -0.09072 C -0.76772 -0.08715 -0.78598 -0.0882 -0.80425 -0.08673 C -0.88835 -0.10164 -0.90079 -0.08841 -0.95843 -0.13125 C -0.96756 -0.13797 -0.97654 -0.14574 -0.9841 -0.1554 C -0.99827 -0.17367 -1.00126 -0.19047 -1.00835 -0.21378 C -1.01055 -0.25934 -1.01228 -0.26081 -1.00079 -0.32066 C -0.99795 -0.33494 -0.99213 -0.34796 -0.98709 -0.36098 C -0.97811 -0.3845 -0.96047 -0.42482 -0.9463 -0.44372 C -0.93417 -0.45968 -0.89654 -0.49181 -0.88126 -0.5 C -0.85402 -0.51449 -0.83858 -0.51239 -0.81024 -0.51407 C -0.79717 -0.5126 -0.78378 -0.51344 -0.77087 -0.50987 C -0.76095 -0.50735 -0.75134 -0.5021 -0.74221 -0.49601 C -0.72961 -0.48782 -0.71764 -0.47816 -0.70598 -0.46787 C -0.68961 -0.45338 -0.67528 -0.43595 -0.66504 -0.41348 C -0.65559 -0.39248 -0.65087 -0.36791 -0.64551 -0.34481 C -0.64898 -0.30848 -0.64976 -0.27152 -0.65606 -0.23604 C -0.65843 -0.2226 -0.66567 -0.21147 -0.67118 -0.19971 C -0.68047 -0.17976 -0.69433 -0.15372 -0.70898 -0.13923 C -0.71717 -0.13104 -0.75307 -0.1071 -0.76331 -0.1029 C -0.77071 -0.09996 -0.77843 -0.10017 -0.78598 -0.09891 C -0.80063 -0.10017 -0.81543 -0.09933 -0.82992 -0.1029 C -0.83795 -0.10479 -0.84598 -0.10857 -0.8526 -0.11508 C -0.86709 -0.12915 -0.88724 -0.15687 -0.89795 -0.17955 C -0.90252 -0.18921 -0.90661 -0.19929 -0.91008 -0.20979 C -0.91417 -0.22281 -0.91795 -0.23625 -0.92063 -0.25011 C -0.92457 -0.27068 -0.92961 -0.31268 -0.92961 -0.31268 C -0.92819 -0.33011 -0.92835 -0.34796 -0.9252 -0.36497 C -0.92378 -0.37211 -0.91969 -0.37778 -0.91606 -0.38324 C -0.91307 -0.38744 -0.90945 -0.3908 -0.90551 -0.39332 C -0.89087 -0.40193 -0.87559 -0.40025 -0.86016 -0.4013 C -0.8485 -0.40004 -0.83669 -0.40025 -0.82536 -0.39731 C -0.77465 -0.38408 -0.75685 -0.37442 -0.71197 -0.33872 C -0.68913 -0.32066 -0.65685 -0.28811 -0.63937 -0.26018 C -0.61858 -0.2268 -0.61764 -0.21378 -0.60772 -0.17556 C -0.61071 -0.14322 -0.61134 -0.11046 -0.61669 -0.07875 C -0.62032 -0.05733 -0.63984 -0.03885 -0.6515 -0.02835 C -0.66567 -0.01554 -0.68347 -0.00693 -0.69984 -0.0021 C -0.70882 0.00042 -0.71795 0.00063 -0.72709 0.00189 C -0.74724 -3.94792E-7 -0.76756 -3.94792E-7 -0.78756 -0.0042 C -0.79701 -0.00609 -0.80598 -0.01134 -0.8148 -0.01617 C -0.83386 -0.02709 -0.83827 -0.03129 -0.85102 -0.0504 C -0.85433 -0.05544 -0.85764 -0.06069 -0.86016 -0.06657 C -0.86331 -0.07434 -0.8652 -0.08274 -0.86772 -0.09072 C -0.86992 -0.12138 -0.87118 -0.12285 -0.86473 -0.16338 C -0.86284 -0.17472 -0.85969 -0.18543 -0.85559 -0.19572 C -0.84504 -0.22218 -0.83071 -0.2415 -0.81323 -0.26018 C -0.80221 -0.27194 -0.79071 -0.28328 -0.77843 -0.29252 C -0.75669 -0.30869 -0.72457 -0.3236 -0.69984 -0.32864 C -0.6874 -0.33137 -0.67465 -0.33011 -0.66205 -0.33074 C -0.6485 -0.32738 -0.63433 -0.32675 -0.62126 -0.32066 C -0.60567 -0.31331 -0.59638 -0.29399 -0.58646 -0.27824 C -0.58158 -0.24969 -0.58047 -0.25011 -0.58047 -0.21777 C -0.58047 -0.20244 -0.57874 -0.18627 -0.58189 -0.17157 C -0.58866 -0.14049 -0.61307 -0.09555 -0.62724 -0.07056 C -0.6548 -0.0231 -0.66488 -0.0063 -0.69984 0.03024 C -0.72158 0.05271 -0.74394 0.07308 -0.77087 0.08253 C -0.78221 0.08652 -0.79417 0.08652 -0.80567 0.08862 C -0.82236 0.08652 -0.83921 0.08736 -0.85559 0.08253 C -0.86724 0.07917 -0.88252 0.06132 -0.89039 0.0504 C -0.90032 0.03612 -0.90709 0.02184 -0.91307 0.00399 C -0.91858 -0.01302 -0.92205 -0.03738 -0.9252 -0.0546 C -0.92614 -0.06657 -0.92819 -0.07875 -0.92819 -0.09072 C -0.92819 -0.13986 -0.92787 -0.16548 -0.91906 -0.20769 C -0.91654 -0.22008 -0.91433 -0.23268 -0.91008 -0.24402 C -0.9052 -0.25703 -0.89811 -0.26837 -0.89181 -0.28034 C -0.88331 -0.29651 -0.87291 -0.31583 -0.86016 -0.32675 C -0.84284 -0.34124 -0.8241 -0.34691 -0.80425 -0.3509 C -0.79417 -0.353 -0.7841 -0.35363 -0.77402 -0.35489 C -0.75024 -0.35363 -0.72646 -0.35447 -0.70284 -0.3509 C -0.6915 -0.34922 -0.68047 -0.34397 -0.66961 -0.33872 C -0.65921 -0.33389 -0.64929 -0.32738 -0.63937 -0.32066 C -0.62677 -0.31184 -0.61827 -0.30302 -0.60913 -0.28832 C -0.60567 -0.28286 -0.60252 -0.27677 -0.60016 -0.27026 C -0.5948 -0.25598 -0.59354 -0.24486 -0.59102 -0.22995 C -0.59354 -0.19299 -0.59386 -0.15561 -0.59858 -0.11907 C -0.6011 -0.09912 -0.61795 -0.07203 -0.62724 -0.05859 C -0.63339 -0.04977 -0.63937 -0.04053 -0.64693 -0.03444 C -0.67071 -0.01491 -0.70457 -0.00063 -0.73165 0.00588 C -0.74709 0.00966 -0.76284 0.01008 -0.77843 0.01197 C -0.81732 0.00924 -0.85638 0.01071 -0.89496 0.00399 C -0.91071 0.00126 -0.92536 -0.00882 -0.94032 -0.01617 C -0.95213 -0.02226 -0.96394 -0.02835 -0.97496 -0.03633 C -0.99528 -0.05124 -0.99984 -0.05943 -1.01433 -0.07875 C -1.03197 -0.13041 -1.02835 -0.10689 -1.03087 -0.14721 C -1.02992 -0.16338 -1.03024 -0.17976 -1.02787 -0.19572 C -1.02661 -0.20475 -1.01512 -0.23037 -1.01134 -0.23793 C -1.00803 -0.24423 -1.00536 -0.25158 -1.00079 -0.25619 C -0.99213 -0.26438 -0.96583 -0.26858 -0.95843 -0.27026 C -0.92866 -0.26627 -0.89843 -0.26648 -0.86913 -0.25808 C -0.84394 -0.25095 -0.75717 -0.19572 -0.73921 -0.18354 C -0.69559 -0.15414 -0.66079 -0.12852 -0.62425 -0.08484 C -0.61181 -0.06993 -0.60095 -0.0525 -0.59102 -0.03444 C -0.58268 -0.01932 -0.57685 -0.0021 -0.56992 0.01407 C -0.5663 0.03087 -0.56173 0.04725 -0.55921 0.06447 C -0.55543 0.09135 -0.55921 0.13671 -0.56378 0.15918 C -0.56551 0.16716 -0.57024 0.17325 -0.57433 0.17934 C -0.58299 0.19215 -0.59764 0.20664 -0.60913 0.21357 C -0.61984 0.22008 -0.63087 0.2268 -0.64236 0.22974 C -0.6548 0.23289 -0.66756 0.231 -0.68016 0.23184 C -0.71197 0.231 -0.74394 0.23478 -0.77543 0.22974 C -0.79134 0.22722 -0.80583 0.21672 -0.82079 0.20958 C -0.85575 0.19278 -0.87165 0.18627 -0.90095 0.15918 C -0.9085 0.15204 -0.91606 0.14448 -0.92205 0.13503 C -0.92882 0.12474 -0.93323 0.11214 -0.93874 0.1008 C -0.94126 0.08988 -0.94441 0.07938 -0.9463 0.06846 C -0.95087 0.04137 -0.9515 0.0105 -0.94032 -0.01428 C -0.93669 -0.02184 -0.9315 -0.02814 -0.92661 -0.03444 C -0.92189 -0.04032 -0.91732 -0.04683 -0.9115 -0.0504 C -0.90394 -0.05523 -0.89543 -0.05586 -0.8874 -0.05859 C -0.84961 -0.0504 -0.81087 -0.04767 -0.77402 -0.03444 C -0.7578 -0.02856 -0.74394 -0.01449 -0.73008 -0.0021 C -0.71764 0.00903 -0.70614 0.02226 -0.69528 0.03612 C -0.67291 0.06489 -0.65354 0.09597 -0.63937 0.13293 C -0.63402 0.147 -0.63134 0.16254 -0.62724 0.17724 C -0.62583 0.2121 -0.62347 0.2352 -0.63039 0.27215 C -0.63181 0.28013 -0.63669 0.28622 -0.64095 0.29231 C -0.64882 0.30344 -0.66173 0.31289 -0.6726 0.31646 C -0.67906 0.31856 -0.68583 0.31772 -0.69228 0.31856 C -0.71402 0.31583 -0.73591 0.31604 -0.75732 0.31037 C -0.76882 0.30743 -0.79843 0.28391 -0.80866 0.27614 C -0.81591 0.26417 -0.82646 0.24905 -0.82992 0.23373 C -0.83165 0.22596 -0.83087 0.21756 -0.83134 0.20958 C -0.82882 0.18942 -0.82913 0.16821 -0.82378 0.1491 C -0.8148 0.11676 -0.7874 0.08526 -0.76787 0.06636 C -0.74032 0.03969 -0.69228 0.00399 -0.66063 -0.01008 C -0.61276 -0.0315 -0.55276 -0.04053 -0.50331 -0.0504 C -0.4789 -0.04872 -0.40756 -0.0588 -0.37181 -0.03024 C -0.3685 -0.02772 -0.36677 -0.02226 -0.36425 -0.01827 C -0.36378 -0.01281 -0.36236 -0.00756 -0.36268 -0.0021 C -0.36441 0.01722 -0.37339 0.0336 -0.38394 0.0462 C -0.39402 0.05859 -0.4052 0.06951 -0.41717 0.07854 C -0.44504 0.09975 -0.49181 0.12495 -0.52299 0.13503 C -0.53984 0.14049 -0.55732 0.14175 -0.57433 0.14511 C -0.6137 0.14112 -0.65354 0.14217 -0.69228 0.13293 C -0.71874 0.12663 -0.74394 0.10227 -0.76189 0.07644 C -0.76724 0.06867 -0.77087 0.05901 -0.77543 0.0504 C -0.7778 0.02499 -0.78126 0.00945 -0.77543 -0.01617 C -0.76488 -0.06321 -0.75386 -0.08253 -0.72866 -0.11907 C -0.70079 -0.15939 -0.67433 -0.19005 -0.63638 -0.21378 C -0.58724 -0.24444 -0.55008 -0.24906 -0.49732 -0.26228 C -0.44583 -0.25724 -0.38331 -0.26627 -0.33402 -0.23205 C -0.32347 -0.2247 -0.3148 -0.21315 -0.30536 -0.2037 C -0.30032 -0.19362 -0.29402 -0.18438 -0.29024 -0.17346 C -0.28457 -0.15729 -0.28473 -0.12684 -0.2841 -0.11088 C -0.28457 -0.10017 -0.28347 -0.08904 -0.28567 -0.07875 C -0.28819 -0.06657 -0.29323 -0.05544 -0.2978 -0.04452 C -0.30126 -0.03591 -0.30504 -0.02751 -0.30976 -0.02016 C -0.31795 -0.0084 -0.33323 0.00357 -0.34457 0.00798 C -0.35197 0.01071 -0.35969 0.01071 -0.36724 0.01197 C -0.37732 0.01134 -0.38772 0.01302 -0.39748 0.01008 C -0.42835 0.00063 -0.45291 -0.01785 -0.47921 -0.04032 C -0.49465 -0.05376 -0.51008 -0.06741 -0.52457 -0.08274 C -0.55244 -0.11277 -0.57496 -0.14448 -0.59559 -0.18354 C -0.60362 -0.19887 -0.61118 -0.21483 -0.61669 -0.23205 C -0.62236 -0.24927 -0.62473 -0.26816 -0.62882 -0.28643 C -0.63055 -0.33767 -0.63354 -0.34901 -0.61969 -0.40529 C -0.61685 -0.41747 -0.61039 -0.42755 -0.60457 -0.43763 C -0.59622 -0.45233 -0.57575 -0.479 -0.56378 -0.48803 C -0.53748 -0.50756 -0.49386 -0.53528 -0.46095 -0.5462 C -0.45055 -0.54977 -0.40504 -0.55796 -0.39291 -0.56048 C -0.36976 -0.55901 -0.34661 -0.55922 -0.32347 -0.55628 C -0.31969 -0.55586 -0.31606 -0.55313 -0.31291 -0.55019 C -0.31087 -0.5483 -0.30992 -0.54473 -0.30835 -0.54221 C -0.30693 -0.54011 -0.30536 -0.53822 -0.30378 -0.53612 C -0.30284 -0.53276 -0.30158 -0.52961 -0.30079 -0.52604 C -0.29953 -0.52079 -0.29858 -0.51533 -0.2978 -0.50987 C -0.29701 -0.50525 -0.29512 -0.48383 -0.29465 -0.47984 C -0.29528 -0.46178 -0.29465 -0.44351 -0.29622 -0.42545 C -0.29669 -0.41915 -0.29906 -0.41327 -0.30079 -0.40739 C -0.30756 -0.38471 -0.30693 -0.38597 -0.3189 -0.36896 C -0.32331 -0.36287 -0.32772 -0.35657 -0.33244 -0.3509 C -0.34236 -0.33914 -0.35559 -0.32654 -0.36724 -0.31856 C -0.37165 -0.31562 -0.39953 -0.30218 -0.40504 -0.3005 C -0.4115 -0.2984 -0.41811 -0.29777 -0.42473 -0.29651 L -0.47008 -0.2984 C -0.4885 -0.3026 -0.49685 -0.31415 -0.51087 -0.32675 C -0.5148 -0.33032 -0.51906 -0.33326 -0.52299 -0.33683 C -0.53512 -0.34796 -0.55197 -0.36749 -0.56079 -0.37904 C -0.58268 -0.40844 -0.57465 -0.39563 -0.58646 -0.41537 C -0.5885 -0.42356 -0.59339 -0.43112 -0.5926 -0.43952 C -0.5915 -0.4496 -0.59165 -0.4601 -0.58945 -0.46976 C -0.58898 -0.47228 -0.58646 -0.47249 -0.58504 -0.47396 C -0.58299 -0.47585 -0.58126 -0.47858 -0.5789 -0.47984 C -0.56992 -0.4853 -0.55118 -0.48677 -0.5441 -0.48803 C -0.53055 -0.4874 -0.51685 -0.48761 -0.50331 -0.48593 C -0.49874 -0.48551 -0.49102 -0.48152 -0.48677 -0.47795 C -0.48457 -0.47606 -0.48268 -0.47375 -0.48063 -0.47186 C -0.47921 -0.47039 -0.47764 -0.46913 -0.47606 -0.46787 C -0.47307 -0.46178 -0.46992 -0.4559 -0.46709 -0.4496 C -0.4641 -0.4433 -0.45984 -0.43322 -0.45654 -0.42755 C -0.45512 -0.42524 -0.45339 -0.42356 -0.45197 -0.42146 C -0.45087 -0.4181 -0.45008 -0.41453 -0.44898 -0.41138 C -0.44598 -0.40361 -0.44347 -0.40109 -0.44142 -0.39332 C -0.44063 -0.39059 -0.44032 -0.38786 -0.43984 -0.38513 C -0.44331 -0.36707 -0.44536 -0.34817 -0.45039 -0.33074 C -0.45213 -0.32486 -0.45622 -0.32108 -0.45953 -0.31667 C -0.4674 -0.30554 -0.47402 -0.29252 -0.48362 -0.28433 C -0.55039 -0.2289 -0.49622 -0.27089 -0.53654 -0.24402 C -0.54221 -0.24024 -0.5474 -0.2352 -0.55323 -0.23205 C -0.55858 -0.22911 -0.56441 -0.22806 -0.56992 -0.22596 C -0.57496 -0.22407 -0.57984 -0.22134 -0.58504 -0.21987 C -0.58898 -0.21861 -0.59307 -0.21882 -0.59701 -0.21777 C -0.59906 -0.21735 -0.6011 -0.21651 -0.60315 -0.21588 C -0.61213 -0.21651 -0.62142 -0.21588 -0.63039 -0.21777 C -0.6337 -0.21861 -0.63638 -0.22197 -0.63937 -0.22386 C -0.64646 -0.22806 -0.65417 -0.23037 -0.66063 -0.23604 C -0.6715 -0.2457 -0.66646 -0.24192 -0.67575 -0.24801 C -0.67669 -0.25011 -0.67748 -0.25221 -0.67874 -0.25409 C -0.68284 -0.26081 -0.68347 -0.25871 -0.6863 -0.26627 C -0.68693 -0.26816 -0.68724 -0.27026 -0.68772 -0.27236 C -0.68724 -0.27698 -0.68787 -0.28223 -0.6863 -0.28643 C -0.68362 -0.29336 -0.67465 -0.30785 -0.66819 -0.31268 C -0.66536 -0.31457 -0.66205 -0.3152 -0.65906 -0.31667 C -0.65496 -0.31856 -0.65102 -0.32087 -0.64693 -0.32276 C -0.64189 -0.32486 -0.63685 -0.32633 -0.63181 -0.32864 C -0.60551 -0.34103 -0.62835 -0.33389 -0.60016 -0.34082 C -0.5915 -0.34502 -0.58661 -0.3488 -0.57748 -0.3488 C -0.57181 -0.3488 -0.5663 -0.34754 -0.56079 -0.34691 C -0.54756 -0.32927 -0.56441 -0.3509 -0.55165 -0.33683 C -0.55008 -0.33494 -0.54882 -0.33263 -0.54724 -0.33074 C -0.53732 -0.32003 -0.53512 -0.32129 -0.52898 -0.30848 C -0.52724 -0.3047 -0.52583 -0.30071 -0.52457 -0.29651 C -0.52315 -0.29168 -0.52205 -0.28034 -0.52142 -0.27635 C -0.5211 -0.27362 -0.52032 -0.27089 -0.52 -0.26816 C -0.51937 -0.26417 -0.5189 -0.26018 -0.51843 -0.25619 C -0.5189 -0.24339 -0.51827 -0.23037 -0.52 -0.21777 C -0.52032 -0.21504 -0.52284 -0.21357 -0.52457 -0.21189 C -0.52835 -0.20748 -0.52898 -0.20769 -0.53354 -0.2058 C -0.5389 -0.20643 -0.5515 -0.20769 -0.5578 -0.20979 C -0.56488 -0.2121 -0.56724 -0.21525 -0.57433 -0.21588 C -0.57937 -0.2163 -0.58441 -0.21588 -0.58945 -0.21588 L -0.58945 -0.2158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2019-10-30T01:18:28Z</dcterms:modified>
  <dc:language>zh-TW</dc:language>
</cp:coreProperties>
</file>