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3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203905" y="331728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532165" y="396240"/>
            <a:ext cx="3398520" cy="2255520"/>
          </a:xfrm>
          <a:prstGeom prst="wedgeRoundRectCallout">
            <a:avLst>
              <a:gd name="adj1" fmla="val -29802"/>
              <a:gd name="adj2" fmla="val 73001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6720" y="313902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155450" y="395505"/>
            <a:ext cx="2578110" cy="2042894"/>
          </a:xfrm>
          <a:prstGeom prst="wedgeRoundRectCallout">
            <a:avLst>
              <a:gd name="adj1" fmla="val -22086"/>
              <a:gd name="adj2" fmla="val 69908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一見如故</a:t>
            </a:r>
          </a:p>
        </p:txBody>
      </p:sp>
      <p:sp>
        <p:nvSpPr>
          <p:cNvPr id="3" name="圓角矩形圖說文字 2"/>
          <p:cNvSpPr/>
          <p:nvPr/>
        </p:nvSpPr>
        <p:spPr>
          <a:xfrm>
            <a:off x="4112430" y="305160"/>
            <a:ext cx="2427600" cy="1991835"/>
          </a:xfrm>
          <a:prstGeom prst="wedgeRoundRectCallout">
            <a:avLst>
              <a:gd name="adj1" fmla="val -20134"/>
              <a:gd name="adj2" fmla="val 78157"/>
              <a:gd name="adj3" fmla="val 1666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一鼓作氣</a:t>
            </a:r>
          </a:p>
        </p:txBody>
      </p:sp>
      <p:sp>
        <p:nvSpPr>
          <p:cNvPr id="4" name="圓角矩形圖說文字 3"/>
          <p:cNvSpPr/>
          <p:nvPr/>
        </p:nvSpPr>
        <p:spPr>
          <a:xfrm>
            <a:off x="6918900" y="395505"/>
            <a:ext cx="2405760" cy="1901490"/>
          </a:xfrm>
          <a:prstGeom prst="wedgeRoundRectCallout">
            <a:avLst>
              <a:gd name="adj1" fmla="val -25267"/>
              <a:gd name="adj2" fmla="val 86018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935480" y="807720"/>
            <a:ext cx="2697480" cy="1280160"/>
          </a:xfrm>
          <a:prstGeom prst="wedgeRoundRectCallout">
            <a:avLst>
              <a:gd name="adj1" fmla="val -23658"/>
              <a:gd name="adj2" fmla="val 79167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小熊，那你呢？</a:t>
            </a:r>
          </a:p>
        </p:txBody>
      </p:sp>
      <p:sp>
        <p:nvSpPr>
          <p:cNvPr id="3" name="圓角矩形圖說文字 2"/>
          <p:cNvSpPr/>
          <p:nvPr/>
        </p:nvSpPr>
        <p:spPr>
          <a:xfrm>
            <a:off x="6034800" y="807720"/>
            <a:ext cx="2363160" cy="1127760"/>
          </a:xfrm>
          <a:prstGeom prst="wedgeRoundRectCallout">
            <a:avLst>
              <a:gd name="adj1" fmla="val -21547"/>
              <a:gd name="adj2" fmla="val 80068"/>
              <a:gd name="adj3" fmla="val 1666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我想想</a:t>
            </a:r>
            <a:r>
              <a:rPr lang="en-US" altLang="zh-TW" sz="32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9491789" y="12597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335269" y="2317159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6248400" y="685800"/>
            <a:ext cx="2590800" cy="1868880"/>
          </a:xfrm>
          <a:prstGeom prst="wedgeRoundRectCallou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俏黑體P" panose="020B0602010101010101" pitchFamily="34" charset="-120"/>
                <a:ea typeface="文鼎俏黑體P" panose="020B0602010101010101" pitchFamily="34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165 0.04305 L -0.15165 0.04326 C -0.15622 0.04368 -0.16079 0.04536 -0.16535 0.04494 C -0.1674 0.04473 -0.17559 0.04011 -0.1789 0.03906 C -0.18095 0.03822 -0.18299 0.03759 -0.18488 0.03696 C -0.1874 0.03612 -0.19008 0.0357 -0.19244 0.03486 C -0.19402 0.03444 -0.19543 0.03339 -0.19701 0.03297 C -0.19953 0.03213 -0.20205 0.03171 -0.20457 0.03087 C -0.20661 0.03024 -0.20866 0.0294 -0.21071 0.02898 C -0.21465 0.02793 -0.21874 0.02772 -0.22268 0.02688 C -0.22535 0.02625 -0.22772 0.0252 -0.23024 0.02478 C -0.23638 0.02394 -0.24236 0.02352 -0.2485 0.02289 C -0.26158 0.02352 -0.27465 0.0231 -0.28772 0.02478 C -0.28992 0.0252 -0.29165 0.02814 -0.29386 0.02898 C -0.29827 0.03024 -0.30284 0.03024 -0.3074 0.03087 C -0.31906 0.03486 -0.31213 0.03297 -0.33165 0.03486 C -0.35969 0.0378 -0.3441 0.03549 -0.36488 0.03906 L -0.42992 0.03696 C -0.43386 0.03675 -0.43795 0.03549 -0.44189 0.03486 C -0.48394 0.02877 -0.43764 0.03633 -0.46614 0.03087 C -0.47134 0.02982 -0.48709 0.02751 -0.49181 0.02688 C -0.49795 0.02604 -0.50394 0.02562 -0.51008 0.02478 C -0.51512 0.02415 -0.52 0.02331 -0.5252 0.02289 C -0.56347 0.01911 -0.58835 0.01995 -0.63244 0.0189 C -0.63496 0.01806 -0.63748 0.01743 -0.64 0.0168 C -0.64205 0.01617 -0.6441 0.01512 -0.64614 0.0147 C -0.65102 0.01386 -0.65622 0.01344 -0.66126 0.01281 C -0.66504 0.01092 -0.66756 0.00966 -0.67181 0.00882 C -0.67748 0.00735 -0.69087 0.00525 -0.69591 0.00462 C -0.71134 0.00273 -0.71748 0.00294 -0.73228 0.00063 C -0.73575 0.00021 -0.73937 -0.00063 -0.74284 -0.00126 L -0.83197 0.00063 C -0.8337 0.00063 -0.83496 0.00231 -0.83654 0.00273 C -0.83953 0.00357 -0.84252 0.00462 -0.84567 0.00462 L -1.0663 0.00672 L -1.35055 0.00672 L 0.0011 0.24465 L -1.2885 0.49266 L -0.01858 0.74885 " pathEditMode="relative" rAng="0" ptsTypes="AAAAAAAAAAAAAAAAAAAAAAAAAAAAAAAAAAAAAAA">
                                      <p:cBhvr>
                                        <p:cTn id="11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315" y="330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文鼎俏黑體P</vt:lpstr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2019-10-30T01:25:11Z</dcterms:modified>
  <dc:language>zh-TW</dc:language>
</cp:coreProperties>
</file>