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40080" y="701040"/>
            <a:ext cx="3672840" cy="1899960"/>
          </a:xfrm>
          <a:prstGeom prst="wedgeRoundRectCallou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accent6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你們</a:t>
            </a:r>
            <a:r>
              <a:rPr lang="zh-TW" altLang="en-US" sz="2400" dirty="0">
                <a:solidFill>
                  <a:schemeClr val="accent6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3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4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5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842700" y="1021080"/>
            <a:ext cx="2582400" cy="1415640"/>
          </a:xfrm>
          <a:prstGeom prst="wedgeRoundRectCallout">
            <a:avLst>
              <a:gd name="adj1" fmla="val -30275"/>
              <a:gd name="adj2" fmla="val 70036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>
                <a:solidFill>
                  <a:schemeClr val="accent6"/>
                </a:solidFill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3966360" y="1021080"/>
            <a:ext cx="2582400" cy="1415640"/>
          </a:xfrm>
          <a:prstGeom prst="wedgeRoundRectCallout">
            <a:avLst>
              <a:gd name="adj1" fmla="val -30275"/>
              <a:gd name="adj2" fmla="val 70036"/>
              <a:gd name="adj3" fmla="val 1666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一鼓作氣</a:t>
            </a:r>
            <a:endParaRPr lang="zh-TW" altLang="en-US" sz="4400" dirty="0"/>
          </a:p>
        </p:txBody>
      </p:sp>
      <p:sp>
        <p:nvSpPr>
          <p:cNvPr id="7" name="圓角矩形圖說文字 6"/>
          <p:cNvSpPr/>
          <p:nvPr/>
        </p:nvSpPr>
        <p:spPr>
          <a:xfrm>
            <a:off x="7090020" y="1073580"/>
            <a:ext cx="2582400" cy="1415640"/>
          </a:xfrm>
          <a:prstGeom prst="wedgeRoundRectCallout">
            <a:avLst>
              <a:gd name="adj1" fmla="val -30275"/>
              <a:gd name="adj2" fmla="val 70036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/>
              <a:t>一心二用</a:t>
            </a:r>
            <a:endParaRPr lang="zh-TW" alt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737360" y="25779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225040" y="548640"/>
            <a:ext cx="3138960" cy="193572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>
                <a:latin typeface="文鼎超黑" panose="020B0609010101010101" pitchFamily="49" charset="-120"/>
                <a:ea typeface="文鼎超黑" panose="020B0609010101010101" pitchFamily="49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156960" y="182880"/>
            <a:ext cx="2865120" cy="1706880"/>
          </a:xfrm>
          <a:prstGeom prst="cloudCallout">
            <a:avLst>
              <a:gd name="adj1" fmla="val -35194"/>
              <a:gd name="adj2" fmla="val 1062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3600"/>
          </a:p>
          <a:p>
            <a:pPr algn="ctr"/>
            <a:r>
              <a:rPr lang="zh-TW" altLang="en-US" sz="3600"/>
              <a:t>我想想</a:t>
            </a:r>
            <a:r>
              <a:rPr lang="en-US" altLang="zh-TW" sz="3600"/>
              <a:t>...</a:t>
            </a:r>
            <a:endParaRPr lang="zh-TW" altLang="en-US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944000" y="5677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7093680" y="567780"/>
            <a:ext cx="2529840" cy="162768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超明" panose="020B0609010101010101" pitchFamily="49" charset="-120"/>
                <a:ea typeface="文鼎超明" panose="020B0609010101010101" pitchFamily="49" charset="-120"/>
              </a:rPr>
              <a:t>一時</a:t>
            </a:r>
            <a:r>
              <a:rPr lang="zh-TW" altLang="en-US" sz="2800" dirty="0">
                <a:latin typeface="文鼎超明" panose="020B0609010101010101" pitchFamily="49" charset="-120"/>
                <a:ea typeface="文鼎超明" panose="020B0609010101010101" pitchFamily="49" charset="-120"/>
              </a:rPr>
              <a:t>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28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文鼎超明</vt:lpstr>
      <vt:lpstr>文鼎超黑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2019-10-30T01:22:56Z</dcterms:modified>
  <dc:language>zh-TW</dc:language>
</cp:coreProperties>
</file>