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0080625" cy="7559675"/>
  <p:notesSz cx="7559675" cy="10691813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BB8FF"/>
    <a:srgbClr val="EE8BFF"/>
    <a:srgbClr val="F49FFF"/>
    <a:srgbClr val="FFC6C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916" autoAdjust="0"/>
    <p:restoredTop sz="94660"/>
  </p:normalViewPr>
  <p:slideViewPr>
    <p:cSldViewPr snapToGrid="0">
      <p:cViewPr varScale="1">
        <p:scale>
          <a:sx n="61" d="100"/>
          <a:sy n="61" d="100"/>
        </p:scale>
        <p:origin x="84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357120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663804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663804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357120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50400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504000" y="301320"/>
            <a:ext cx="9071640" cy="5851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4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en-US" sz="4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請按這裡編輯題名文字格式</a:t>
            </a: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請按這裡編輯大綱文字格式。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第二個大綱層次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第三個大綱層次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第四個大綱層次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第五個大綱層次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第六個大綱層次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第七個大綱層次</a:t>
            </a:r>
          </a:p>
        </p:txBody>
      </p:sp>
      <p:sp>
        <p:nvSpPr>
          <p:cNvPr id="2" name="PlaceHolder 3"/>
          <p:cNvSpPr>
            <a:spLocks noGrp="1"/>
          </p:cNvSpPr>
          <p:nvPr>
            <p:ph type="dt"/>
          </p:nvPr>
        </p:nvSpPr>
        <p:spPr>
          <a:xfrm>
            <a:off x="50400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&lt;日期/時間&gt;</a:t>
            </a:r>
          </a:p>
        </p:txBody>
      </p:sp>
      <p:sp>
        <p:nvSpPr>
          <p:cNvPr id="3" name="PlaceHolder 4"/>
          <p:cNvSpPr>
            <a:spLocks noGrp="1"/>
          </p:cNvSpPr>
          <p:nvPr>
            <p:ph type="ftr"/>
          </p:nvPr>
        </p:nvSpPr>
        <p:spPr>
          <a:xfrm>
            <a:off x="3447360" y="6887160"/>
            <a:ext cx="3195000" cy="521280"/>
          </a:xfrm>
          <a:prstGeom prst="rect">
            <a:avLst/>
          </a:prstGeom>
        </p:spPr>
        <p:txBody>
          <a:bodyPr lIns="0" tIns="0" rIns="0" bIns="0"/>
          <a:lstStyle/>
          <a:p>
            <a:pPr algn="ctr"/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&lt;頁尾&gt;</a:t>
            </a:r>
          </a:p>
        </p:txBody>
      </p:sp>
      <p:sp>
        <p:nvSpPr>
          <p:cNvPr id="4" name="PlaceHolder 5"/>
          <p:cNvSpPr>
            <a:spLocks noGrp="1"/>
          </p:cNvSpPr>
          <p:nvPr>
            <p:ph type="sldNum"/>
          </p:nvPr>
        </p:nvSpPr>
        <p:spPr>
          <a:xfrm>
            <a:off x="722736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pPr algn="r"/>
            <a:fld id="{E60ACE98-25E1-4C77-BA1B-3E6D54515D4D}" type="slidenum"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‹#›</a:t>
            </a:fld>
            <a:endParaRPr lang="en-US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7" Type="http://schemas.openxmlformats.org/officeDocument/2006/relationships/image" Target="../media/image5.pn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audio" Target="../media/audio4.wav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audio" Target="../media/audio6.wav"/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audio" Target="../media/audio8.wav"/><Relationship Id="rId2" Type="http://schemas.openxmlformats.org/officeDocument/2006/relationships/audio" Target="../media/audio7.wav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圖片 40"/>
          <p:cNvPicPr/>
          <p:nvPr/>
        </p:nvPicPr>
        <p:blipFill>
          <a:blip r:embed="rId3"/>
          <a:stretch/>
        </p:blipFill>
        <p:spPr>
          <a:xfrm>
            <a:off x="174240" y="3149640"/>
            <a:ext cx="9678600" cy="3411360"/>
          </a:xfrm>
          <a:prstGeom prst="rect">
            <a:avLst/>
          </a:prstGeom>
          <a:ln>
            <a:noFill/>
          </a:ln>
        </p:spPr>
      </p:pic>
      <p:sp>
        <p:nvSpPr>
          <p:cNvPr id="2" name="橢圓形圖說文字 1"/>
          <p:cNvSpPr/>
          <p:nvPr/>
        </p:nvSpPr>
        <p:spPr>
          <a:xfrm>
            <a:off x="472020" y="426720"/>
            <a:ext cx="4679100" cy="2179320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>
                <a:latin typeface="文鼎特圓" panose="020B0609010101010101" pitchFamily="49" charset="-120"/>
                <a:ea typeface="文鼎特圓" panose="020B0609010101010101" pitchFamily="49" charset="-120"/>
              </a:rPr>
              <a:t>你們知道「一」開頭的成語嗎？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圖片 41"/>
          <p:cNvPicPr/>
          <p:nvPr/>
        </p:nvPicPr>
        <p:blipFill>
          <a:blip r:embed="rId5"/>
          <a:stretch/>
        </p:blipFill>
        <p:spPr>
          <a:xfrm>
            <a:off x="937080" y="2772000"/>
            <a:ext cx="2393640" cy="3816000"/>
          </a:xfrm>
          <a:prstGeom prst="rect">
            <a:avLst/>
          </a:prstGeom>
          <a:ln>
            <a:noFill/>
          </a:ln>
        </p:spPr>
      </p:pic>
      <p:pic>
        <p:nvPicPr>
          <p:cNvPr id="43" name="圖片 42"/>
          <p:cNvPicPr/>
          <p:nvPr/>
        </p:nvPicPr>
        <p:blipFill>
          <a:blip r:embed="rId6"/>
          <a:stretch/>
        </p:blipFill>
        <p:spPr>
          <a:xfrm>
            <a:off x="6548760" y="3060360"/>
            <a:ext cx="2595240" cy="3527640"/>
          </a:xfrm>
          <a:prstGeom prst="rect">
            <a:avLst/>
          </a:prstGeom>
          <a:ln>
            <a:noFill/>
          </a:ln>
        </p:spPr>
      </p:pic>
      <p:pic>
        <p:nvPicPr>
          <p:cNvPr id="44" name="圖片 43"/>
          <p:cNvPicPr/>
          <p:nvPr/>
        </p:nvPicPr>
        <p:blipFill>
          <a:blip r:embed="rId7"/>
          <a:stretch/>
        </p:blipFill>
        <p:spPr>
          <a:xfrm>
            <a:off x="3733560" y="3118320"/>
            <a:ext cx="2412000" cy="3469320"/>
          </a:xfrm>
          <a:prstGeom prst="rect">
            <a:avLst/>
          </a:prstGeom>
          <a:ln>
            <a:noFill/>
          </a:ln>
        </p:spPr>
      </p:pic>
      <p:sp>
        <p:nvSpPr>
          <p:cNvPr id="2" name="矩形圖說文字 1"/>
          <p:cNvSpPr/>
          <p:nvPr/>
        </p:nvSpPr>
        <p:spPr>
          <a:xfrm>
            <a:off x="534240" y="684120"/>
            <a:ext cx="2636520" cy="2087880"/>
          </a:xfrm>
          <a:prstGeom prst="wedgeRectCallou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000">
                <a:latin typeface="文鼎中特圓" panose="020B0609010101010101" pitchFamily="49" charset="-120"/>
                <a:ea typeface="文鼎中特圓" panose="020B0609010101010101" pitchFamily="49" charset="-120"/>
              </a:rPr>
              <a:t>一見如故</a:t>
            </a:r>
          </a:p>
        </p:txBody>
      </p:sp>
      <p:sp>
        <p:nvSpPr>
          <p:cNvPr id="6" name="矩形圖說文字 5"/>
          <p:cNvSpPr/>
          <p:nvPr/>
        </p:nvSpPr>
        <p:spPr>
          <a:xfrm>
            <a:off x="7322666" y="684120"/>
            <a:ext cx="2636520" cy="2087880"/>
          </a:xfrm>
          <a:prstGeom prst="wedgeRectCallou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>
                <a:latin typeface="文鼎中特圓" panose="020B0609010101010101" pitchFamily="49" charset="-120"/>
                <a:ea typeface="文鼎中特圓" panose="020B0609010101010101" pitchFamily="49" charset="-120"/>
              </a:rPr>
              <a:t>一毛不拔</a:t>
            </a:r>
            <a:endParaRPr lang="zh-TW" altLang="en-US" sz="4000" dirty="0">
              <a:latin typeface="文鼎中特圓" panose="020B0609010101010101" pitchFamily="49" charset="-120"/>
              <a:ea typeface="文鼎中特圓" panose="020B0609010101010101" pitchFamily="49" charset="-120"/>
            </a:endParaRPr>
          </a:p>
        </p:txBody>
      </p:sp>
      <p:sp>
        <p:nvSpPr>
          <p:cNvPr id="7" name="矩形圖說文字 6"/>
          <p:cNvSpPr/>
          <p:nvPr/>
        </p:nvSpPr>
        <p:spPr>
          <a:xfrm>
            <a:off x="4008433" y="684120"/>
            <a:ext cx="2636520" cy="2087880"/>
          </a:xfrm>
          <a:prstGeom prst="wedgeRectCallou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000" smtClean="0">
                <a:latin typeface="文鼎中特圓" panose="020B0609010101010101" pitchFamily="49" charset="-120"/>
                <a:ea typeface="文鼎中特圓" panose="020B0609010101010101" pitchFamily="49" charset="-120"/>
              </a:rPr>
              <a:t>一劍雙雕</a:t>
            </a:r>
            <a:endParaRPr lang="zh-TW" altLang="en-US" sz="4000" dirty="0">
              <a:latin typeface="文鼎中特圓" panose="020B0609010101010101" pitchFamily="49" charset="-120"/>
              <a:ea typeface="文鼎中特圓" panose="020B0609010101010101" pitchFamily="49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reez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500"/>
                            </p:stCondLst>
                            <p:childTnLst>
                              <p:par>
                                <p:cTn id="28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6" grpId="0" animBg="1"/>
      <p:bldP spid="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4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" name="圖片 44"/>
          <p:cNvPicPr/>
          <p:nvPr/>
        </p:nvPicPr>
        <p:blipFill>
          <a:blip r:embed="rId5"/>
          <a:stretch/>
        </p:blipFill>
        <p:spPr>
          <a:xfrm>
            <a:off x="5364000" y="2743560"/>
            <a:ext cx="2592000" cy="4348440"/>
          </a:xfrm>
          <a:prstGeom prst="rect">
            <a:avLst/>
          </a:prstGeom>
          <a:ln>
            <a:noFill/>
          </a:ln>
        </p:spPr>
      </p:pic>
      <p:pic>
        <p:nvPicPr>
          <p:cNvPr id="46" name="圖片 45"/>
          <p:cNvPicPr/>
          <p:nvPr/>
        </p:nvPicPr>
        <p:blipFill>
          <a:blip r:embed="rId6"/>
          <a:stretch/>
        </p:blipFill>
        <p:spPr>
          <a:xfrm flipH="1">
            <a:off x="1691640" y="2484360"/>
            <a:ext cx="3338640" cy="4679640"/>
          </a:xfrm>
          <a:prstGeom prst="rect">
            <a:avLst/>
          </a:prstGeom>
          <a:ln>
            <a:noFill/>
          </a:ln>
        </p:spPr>
      </p:pic>
      <p:sp>
        <p:nvSpPr>
          <p:cNvPr id="5" name="矩形圖說文字 4"/>
          <p:cNvSpPr/>
          <p:nvPr/>
        </p:nvSpPr>
        <p:spPr>
          <a:xfrm>
            <a:off x="2378520" y="563880"/>
            <a:ext cx="2498280" cy="1613760"/>
          </a:xfrm>
          <a:prstGeom prst="wedgeRectCallou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000" dirty="0">
                <a:latin typeface="文鼎中特圓" panose="020B0609010101010101" pitchFamily="49" charset="-120"/>
                <a:ea typeface="文鼎中特圓" panose="020B0609010101010101" pitchFamily="49" charset="-120"/>
              </a:rPr>
              <a:t>小熊，那你呢？</a:t>
            </a:r>
          </a:p>
        </p:txBody>
      </p:sp>
      <p:sp>
        <p:nvSpPr>
          <p:cNvPr id="9" name="矩形圖說文字 8"/>
          <p:cNvSpPr/>
          <p:nvPr/>
        </p:nvSpPr>
        <p:spPr>
          <a:xfrm>
            <a:off x="5746560" y="594360"/>
            <a:ext cx="2498280" cy="1613760"/>
          </a:xfrm>
          <a:prstGeom prst="wedgeRectCallou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000" dirty="0">
                <a:latin typeface="文鼎中特圓" panose="020B0609010101010101" pitchFamily="49" charset="-120"/>
                <a:ea typeface="文鼎中特圓" panose="020B0609010101010101" pitchFamily="49" charset="-120"/>
              </a:rPr>
              <a:t>我想想</a:t>
            </a:r>
            <a:r>
              <a:rPr lang="en-US" altLang="zh-TW" sz="4000" dirty="0">
                <a:latin typeface="文鼎中特圓" panose="020B0609010101010101" pitchFamily="49" charset="-120"/>
                <a:ea typeface="文鼎中特圓" panose="020B0609010101010101" pitchFamily="49" charset="-120"/>
              </a:rPr>
              <a:t>...</a:t>
            </a:r>
            <a:endParaRPr lang="zh-TW" altLang="en-US" sz="4000" dirty="0">
              <a:latin typeface="文鼎中特圓" panose="020B0609010101010101" pitchFamily="49" charset="-120"/>
              <a:ea typeface="文鼎中特圓" panose="020B0609010101010101" pitchFamily="49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0"/>
                            </p:stCondLst>
                            <p:childTnLst>
                              <p:par>
                                <p:cTn id="10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9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" name="圖片 46"/>
          <p:cNvPicPr/>
          <p:nvPr/>
        </p:nvPicPr>
        <p:blipFill>
          <a:blip r:embed="rId4"/>
          <a:stretch/>
        </p:blipFill>
        <p:spPr>
          <a:xfrm>
            <a:off x="9982105" y="188160"/>
            <a:ext cx="2880000" cy="1294920"/>
          </a:xfrm>
          <a:prstGeom prst="rect">
            <a:avLst/>
          </a:prstGeom>
          <a:ln>
            <a:noFill/>
          </a:ln>
        </p:spPr>
      </p:pic>
      <p:pic>
        <p:nvPicPr>
          <p:cNvPr id="48" name="圖片 47"/>
          <p:cNvPicPr/>
          <p:nvPr/>
        </p:nvPicPr>
        <p:blipFill>
          <a:blip r:embed="rId5"/>
          <a:stretch/>
        </p:blipFill>
        <p:spPr>
          <a:xfrm>
            <a:off x="234720" y="2448000"/>
            <a:ext cx="4445280" cy="6048000"/>
          </a:xfrm>
          <a:prstGeom prst="rect">
            <a:avLst/>
          </a:prstGeom>
          <a:ln>
            <a:noFill/>
          </a:ln>
        </p:spPr>
      </p:pic>
      <p:pic>
        <p:nvPicPr>
          <p:cNvPr id="49" name="圖片 48"/>
          <p:cNvPicPr/>
          <p:nvPr/>
        </p:nvPicPr>
        <p:blipFill>
          <a:blip r:embed="rId6"/>
          <a:stretch/>
        </p:blipFill>
        <p:spPr>
          <a:xfrm>
            <a:off x="4824000" y="2664000"/>
            <a:ext cx="4799520" cy="7056000"/>
          </a:xfrm>
          <a:prstGeom prst="rect">
            <a:avLst/>
          </a:prstGeom>
          <a:ln>
            <a:noFill/>
          </a:ln>
        </p:spPr>
      </p:pic>
      <p:sp>
        <p:nvSpPr>
          <p:cNvPr id="5" name="矩形圖說文字 4"/>
          <p:cNvSpPr/>
          <p:nvPr/>
        </p:nvSpPr>
        <p:spPr>
          <a:xfrm>
            <a:off x="6637560" y="432000"/>
            <a:ext cx="2985960" cy="1763460"/>
          </a:xfrm>
          <a:prstGeom prst="wedgeRectCallou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000" dirty="0">
                <a:latin typeface="文鼎中特圓" panose="020B0609010101010101" pitchFamily="49" charset="-120"/>
                <a:ea typeface="文鼎中特圓" panose="020B0609010101010101" pitchFamily="49" charset="-120"/>
              </a:rPr>
              <a:t>一時忘記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63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66142E-7 2.20916E-6 L -1.10976 0.08568 " pathEditMode="relative" rAng="0" ptsTypes="AA">
                                      <p:cBhvr>
                                        <p:cTn id="9" dur="2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5496" y="4284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305</TotalTime>
  <Words>29</Words>
  <Application>Microsoft Office PowerPoint</Application>
  <PresentationFormat>自訂</PresentationFormat>
  <Paragraphs>7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2" baseType="lpstr">
      <vt:lpstr>文鼎中特圓</vt:lpstr>
      <vt:lpstr>文鼎特圓</vt:lpstr>
      <vt:lpstr>Arial</vt:lpstr>
      <vt:lpstr>DejaVu Sans</vt:lpstr>
      <vt:lpstr>Symbol</vt:lpstr>
      <vt:lpstr>Times New Roman</vt:lpstr>
      <vt:lpstr>Wingdings</vt:lpstr>
      <vt:lpstr>Office Theme</vt:lpstr>
      <vt:lpstr>PowerPoint 簡報</vt:lpstr>
      <vt:lpstr>PowerPoint 簡報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subject/>
  <dc:creator>user</dc:creator>
  <dc:description/>
  <cp:lastModifiedBy>Windows 使用者</cp:lastModifiedBy>
  <cp:revision>28</cp:revision>
  <dcterms:created xsi:type="dcterms:W3CDTF">2017-09-25T22:47:10Z</dcterms:created>
  <dcterms:modified xsi:type="dcterms:W3CDTF">2019-10-30T01:23:22Z</dcterms:modified>
  <dc:language>zh-TW</dc:language>
</cp:coreProperties>
</file>