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7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59280" y="1005840"/>
            <a:ext cx="3200400" cy="1844040"/>
          </a:xfrm>
          <a:prstGeom prst="wedgeEllipseCallout">
            <a:avLst>
              <a:gd name="adj1" fmla="val -30159"/>
              <a:gd name="adj2" fmla="val 7613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400" y="291618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297450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16920" y="1029540"/>
            <a:ext cx="2316480" cy="137838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4445640" y="1182600"/>
            <a:ext cx="2316480" cy="137838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9" name="橢圓形圖說文字 8"/>
          <p:cNvSpPr/>
          <p:nvPr/>
        </p:nvSpPr>
        <p:spPr>
          <a:xfrm>
            <a:off x="7094760" y="1326780"/>
            <a:ext cx="2316480" cy="137838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508760" y="892380"/>
            <a:ext cx="2987040" cy="137838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小熊，那你呢？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5639520" y="892380"/>
            <a:ext cx="2316480" cy="1378380"/>
          </a:xfrm>
          <a:prstGeom prst="wedgeEllipseCallou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我想想</a:t>
            </a:r>
            <a:r>
              <a:rPr lang="en-US" altLang="zh-TW" sz="2800" dirty="0"/>
              <a:t>...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39200" y="2113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041160" y="817080"/>
            <a:ext cx="2987040" cy="137838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669 0.00105 L -1.42031 -0.0054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181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2019-10-30T01:23:24Z</dcterms:modified>
  <dc:language>zh-TW</dc:language>
</cp:coreProperties>
</file>