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A43FB-CB6B-4A41-B315-62F5CFDBEC45}" type="datetimeFigureOut">
              <a:rPr lang="zh-TW" altLang="en-US" smtClean="0"/>
              <a:t>2019/10/30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6157F-093F-4FF4-B100-1F3930007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53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6157F-093F-4FF4-B100-1F3930007BE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0534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41960" y="1356360"/>
            <a:ext cx="3398520" cy="1793280"/>
          </a:xfrm>
          <a:prstGeom prst="wedgeEllipseCallou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95400" y="396240"/>
            <a:ext cx="2766840" cy="1964280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267200" y="396240"/>
            <a:ext cx="2606040" cy="22250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078201" y="91440"/>
            <a:ext cx="3002424" cy="252984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274320"/>
            <a:ext cx="3017520" cy="1996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004560" y="106680"/>
            <a:ext cx="3169920" cy="227076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522080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-14676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278880" y="432000"/>
            <a:ext cx="2590800" cy="176346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1362908" y="58091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1362908" y="-656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4"/>
          <a:stretch/>
        </p:blipFill>
        <p:spPr>
          <a:xfrm>
            <a:off x="3398880" y="1447535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24 -0.03527 L -0.25024 -0.03527 C -0.24551 -0.03884 -0.24094 -0.04262 -0.23606 -0.04577 C -0.23465 -0.04682 -0.23276 -0.04661 -0.2315 -0.04787 C -0.22961 -0.04955 -0.2285 -0.05228 -0.22677 -0.05417 C -0.22378 -0.05711 -0.21732 -0.06236 -0.21732 -0.06236 C -0.21638 -0.06446 -0.21496 -0.06635 -0.21417 -0.06866 C -0.20677 -0.09113 -0.21512 -0.07328 -0.20803 -0.08756 C -0.20772 -0.08924 -0.20583 -0.09974 -0.20488 -0.10205 C -0.20362 -0.1052 -0.20173 -0.10751 -0.20016 -0.11045 C -0.19795 -0.11444 -0.19701 -0.12011 -0.19386 -0.12284 C -0.1822 -0.13334 -0.19654 -0.1199 -0.18457 -0.13334 C -0.18315 -0.13502 -0.18142 -0.13607 -0.17984 -0.13754 C -0.17811 -0.13901 -0.17134 -0.14636 -0.16882 -0.14804 C -0.1674 -0.14888 -0.16583 -0.1493 -0.16425 -0.15014 C -0.15339 -0.15959 -0.15843 -0.15686 -0.15008 -0.16043 C -0.14756 -0.16001 -0.13591 -0.1598 -0.13134 -0.15623 C -0.11811 -0.14657 -0.12535 -0.15161 -0.11732 -0.13964 C -0.11433 -0.13523 -0.11039 -0.13208 -0.10787 -0.12704 C -0.10094 -0.11318 -0.10913 -0.12872 -0.1 -0.11465 C -0.09843 -0.11192 -0.09701 -0.10898 -0.09543 -0.10625 C -0.09433 -0.10205 -0.0937 -0.09764 -0.09228 -0.09365 C -0.08835 -0.08336 -0.08992 -0.0884 -0.08756 -0.07916 C -0.08504 -0.08189 -0.08189 -0.08399 -0.07969 -0.08756 C -0.07764 -0.09113 -0.07685 -0.09596 -0.07512 -0.09995 C -0.0726 -0.10562 -0.07024 -0.1115 -0.06724 -0.11675 C -0.06504 -0.12053 -0.06173 -0.12326 -0.05937 -0.12704 C -0.05654 -0.13166 -0.05433 -0.13691 -0.05165 -0.14174 C -0.04425 -0.15455 -0.04189 -0.15665 -0.03276 -0.16883 C -0.0252 -0.17891 -0.02898 -0.17492 -0.02189 -0.18122 C -0.01449 -0.17849 -0.01071 -0.17807 -0.00472 -0.17303 C 0.01417 -0.15728 -0.01244 -0.1766 0.00945 -0.16043 C 0.02693 -0.14741 0.00205 -0.17135 0.03748 -0.13334 C 0.04079 -0.12998 0.04409 -0.12683 0.04693 -0.12284 C 0.05323 -0.11465 0.05906 -0.10562 0.06567 -0.09785 C 0.06992 -0.09302 0.07417 -0.0884 0.07827 -0.08336 C 0.08094 -0.08 0.08331 -0.07622 0.08598 -0.07286 C 0.08898 -0.06929 0.0926 -0.06635 0.09543 -0.06236 C 0.0978 -0.05921 0.09937 -0.05522 0.10173 -0.05207 C 0.10409 -0.04892 0.10709 -0.04682 0.10945 -0.04367 C 0.11087 -0.04199 0.1115 -0.03947 0.1126 -0.03737 C 0.12157 -0.02268 0.10929 -0.04619 0.1189 -0.02709 C 0.11984 -0.02205 0.12142 -0.01743 0.12205 -0.01239 C 0.12299 -0.00483 0.12283 0.00294 0.12362 0.0105 C 0.12394 0.0147 0.12457 0.0189 0.12504 0.0231 C 0.12614 0.04326 0.12803 0.05565 0.12504 0.07518 C 0.12346 0.08589 0.1222 0.08085 0.1189 0.08778 C 0.11764 0.0903 0.11717 0.09345 0.11575 0.09597 C 0.11449 0.09849 0.11244 0.09996 0.11102 0.10227 C 0.10976 0.10416 0.10898 0.10647 0.10787 0.10857 C 0.09638 0.1302 0.11134 0.10059 0.09701 0.12936 C 0.08315 0.15708 0.10299 0.11592 0.09228 0.14196 C 0.09039 0.14637 0.08803 0.15015 0.08598 0.15435 C 0.08504 0.15645 0.08472 0.15981 0.08283 0.16065 L 0.07827 0.16275 C 0.07669 0.16548 0.07528 0.16863 0.07354 0.17115 C 0.0685 0.17766 0.06677 0.17703 0.06094 0.18144 C 0.05937 0.1827 0.0578 0.18417 0.05638 0.18564 C 0.05417 0.18774 0.05228 0.19026 0.05008 0.19194 C 0.04598 0.19509 0.04142 0.19677 0.03748 0.20034 C 0.03591 0.2016 0.03433 0.20286 0.03291 0.20454 C 0.03165 0.20559 0.03102 0.20769 0.02976 0.20853 C 0.02835 0.20979 0.02661 0.21 0.02504 0.21063 C 0.02346 0.2121 0.02205 0.21378 0.02031 0.21483 C 0.0189 0.21588 0.01717 0.21588 0.01559 0.21693 C 0.01228 0.21945 0.00945 0.2226 0.0063 0.22533 L 0.00157 0.22953 C 5.55112E-17 0.23079 -0.00126 0.23289 -0.00315 0.23373 L -0.00787 0.23583 C -0.01197 0.23016 -0.01638 0.22491 -0.02031 0.21903 C -0.02252 0.21588 -0.02425 0.21168 -0.02661 0.20853 C -0.02898 0.20538 -0.03181 0.20307 -0.03433 0.20034 C -0.03591 0.19677 -0.03717 0.19299 -0.03906 0.18984 C -0.04236 0.18459 -0.04646 0.18018 -0.05008 0.17535 C -0.05165 0.17325 -0.05339 0.17136 -0.0548 0.16905 C -0.05622 0.16632 -0.05795 0.16359 -0.05937 0.16065 C -0.06047 0.15855 -0.06126 0.15624 -0.06252 0.15435 C -0.07622 0.13377 -0.06677 0.1491 -0.08126 0.13356 C -0.08362 0.13104 -0.08535 0.12789 -0.08756 0.12516 C -0.09228 0.1197 -0.09827 0.1155 -0.10315 0.11067 C -0.10583 0.10794 -0.10835 0.10479 -0.11102 0.10227 C -0.13843 0.07581 -0.10472 0.10941 -0.12819 0.08778 C -0.14425 0.07287 -0.13512 0.0777 -0.14535 0.07308 C -0.16173 0.05859 -0.13654 0.08064 -0.15638 0.06468 C -0.16976 0.05397 -0.16094 0.05859 -0.17039 0.05439 C -0.18268 0.03801 -0.16693 0.05754 -0.18142 0.04389 C -0.19165 0.03402 -0.18079 0.04011 -0.19071 0.03549 C -0.19386 0.03276 -0.19748 0.03066 -0.20016 0.0273 C -0.20126 0.02583 -0.2022 0.02436 -0.20331 0.0231 C -0.20472 0.02142 -0.20661 0.02058 -0.20803 0.0189 C -0.22126 0.00378 -0.20819 0.01596 -0.2189 0.0063 C -0.22157 0.00084 -0.22362 -0.00525 -0.22677 -0.01029 C -0.22882 -0.01365 -0.23228 -0.01554 -0.23465 -0.01869 C -0.23701 -0.02184 -0.23858 -0.02583 -0.24079 -0.02918 C -0.24378 -0.03338 -0.24709 -0.03737 -0.25024 -0.04157 C -0.25181 -0.04367 -0.25701 -0.04829 -0.25496 -0.04787 L -0.24551 -0.04577 C -0.24394 -0.04514 -0.24236 -0.04451 -0.24079 -0.04367 C -0.23874 -0.04241 -0.23685 -0.03968 -0.23465 -0.03947 C -0.21795 -0.03758 -0.20126 -0.03821 -0.18457 -0.03737 C -0.18252 -0.03674 -0.18031 -0.03611 -0.17827 -0.03527 C -0.17669 -0.03464 -0.17512 -0.0338 -0.17354 -0.03317 C -0.16677 -0.03107 -0.16315 -0.03149 -0.15638 -0.02709 L -0.14394 -0.01869 C -0.14173 -0.01722 -0.13984 -0.01533 -0.13764 -0.01449 C -0.13559 -0.01386 -0.13339 -0.01323 -0.13134 -0.01239 C -0.12976 -0.01176 -0.12819 -0.01092 -0.12661 -0.01029 C -0.12252 -0.00882 -0.11843 -0.0063 -0.11417 -0.00609 L -0.06567 -0.00399 C -0.06189 -0.00252 -0.05858 -0.00084 -0.0548 -4.45611E-6 C -0.05055 0.00105 -0.04646 0.00147 -0.0422 0.0021 C -0.04016 0.00294 -0.03811 0.00357 -0.03591 0.0042 C -0.03339 0.00504 -0.03071 0.00546 -0.02819 0.0063 C -0.00929 0.01323 -0.02882 0.00861 -0.00787 0.0126 C -0.00142 0.01554 0.00598 0.0189 0.01244 0.021 C 0.01559 0.02184 0.01874 0.02226 0.02189 0.0231 C 0.02457 0.02373 0.02709 0.02457 0.02976 0.0252 C 0.04378 0.02856 0.03433 0.02562 0.04535 0.02919 C 0.0652 0.02793 0.08693 0.03654 0.10472 0.0252 C 0.11307 0.01995 0.08961 0.01134 0.08126 0.0063 C 0.07858 0.00462 0.06567 -0.00252 0.06094 -0.00609 C 0.05937 -0.00735 0.05795 -0.00924 0.05638 -0.01029 C 0.05165 -0.01344 0.04693 -0.01596 0.0422 -0.01869 C 0.04063 -0.02079 0.03937 -0.02331 0.03748 -0.02499 C 0.03622 -0.02604 0.0274 -0.02876 0.02661 -0.02918 C 0.02504 -0.03044 0.02362 -0.03212 0.02189 -0.03317 C 0.01827 -0.03569 0.01291 -0.03632 0.00945 -0.03737 C 0.00551 -0.03863 0.00268 -0.04115 -0.00157 -0.04157 C -0.01354 -0.04283 -0.02551 -0.04304 -0.03748 -0.04367 L -0.04693 -0.04577 C -0.05055 -0.04661 -0.05433 -0.04682 -0.0578 -0.04787 C -0.0611 -0.04892 -0.06409 -0.0506 -0.06724 -0.05207 C -0.06882 -0.0527 -0.07055 -0.05291 -0.07197 -0.05417 L -0.08126 -0.06236 C -0.07921 -0.06047 -0.07732 -0.05795 -0.07512 -0.05627 C -0.0726 -0.05438 -0.06961 -0.05396 -0.06724 -0.05207 C -0.06535 -0.05039 -0.06441 -0.04745 -0.06252 -0.04577 C -0.05921 -0.04262 -0.05543 -0.04115 -0.05165 -0.03947 C -0.04945 -0.03737 -0.04756 -0.03506 -0.04535 -0.03317 C -0.04126 -0.03023 -0.03654 -0.02876 -0.03276 -0.02499 C -0.01638 -0.00777 -0.02378 -0.01449 -0.01087 -0.00399 C -0.01039 -0.00189 -0.00913 -4.45611E-6 -0.00945 0.0021 C -0.00945 0.00315 -0.01433 0.01554 -0.01559 0.0168 C -0.01748 0.01827 -0.01984 0.01827 -0.02189 0.0189 C -0.02346 0.021 -0.02472 0.02331 -0.02661 0.0252 C -0.0285 0.02688 -0.03087 0.02772 -0.03276 0.02919 C -0.03606 0.03192 -0.03906 0.03486 -0.0422 0.03759 L -0.04693 0.04179 C -0.04378 0.04452 -0.04047 0.04704 -0.03748 0.05019 C -0.03575 0.05187 -0.03465 0.05481 -0.03276 0.05649 C -0.02787 0.06111 -0.0222 0.06447 -0.01717 0.06888 L -0.00787 0.07728 C -0.0063 0.07854 -0.00488 0.08064 -0.00315 0.08148 L 0.00157 0.08358 C 0.00866 0.09282 0.00031 0.08295 0.00945 0.08967 C 0.01276 0.09219 0.01559 0.09534 0.01874 0.09807 L 0.02346 0.10227 C 0.02142 0.10437 0.01937 0.10668 0.01717 0.10857 C 0.01213 0.11298 0.0063 0.11592 0.00157 0.12096 C -0.0022 0.12516 -0.00661 0.1302 -0.01087 0.13356 C -0.02488 0.14406 -0.01039 0.13167 -0.02189 0.14196 C -0.02079 0.14532 -0.02063 0.14952 -0.01874 0.15225 C -0.01669 0.1554 -0.01354 0.15645 -0.01087 0.15855 C -0.00205 0.1659 -0.01071 0.15981 5.55112E-17 0.16695 C 0.00157 0.16905 0.00283 0.17157 0.00472 0.17325 C 0.00866 0.17661 0.01386 0.17703 0.01717 0.18144 C 0.02173 0.18753 0.01906 0.18459 0.02504 0.18984 C 0.02614 0.19194 0.02819 0.19362 0.02819 0.19614 C 0.02819 0.20391 0.02488 0.20769 0.02031 0.21063 C 0.0189 0.21168 0.01717 0.21189 0.01559 0.21273 C 0.01323 0.21441 0.00598 0.2205 0.00315 0.22323 C 0.00094 0.22533 -0.00079 0.22785 -0.00315 0.22953 C -0.00457 0.23058 -0.0063 0.23079 -0.00787 0.23163 C -0.01386 0.23499 -0.01276 0.23394 -0.01559 0.23793 L -0.45969 0.11487 L -0.3737 -0.02918 " pathEditMode="relative" ptsTypes="AAAAAAAAAAAAAAAAAAAAAAAAAAAAAAAAAAAAAAAAAAAAAAAAAAAAAAAAAAAAAAAAAAAAAAAAAAAA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2019-10-30T01:23:23Z</dcterms:modified>
  <dc:language>zh-TW</dc:language>
</cp:coreProperties>
</file>