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EE8B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51" autoAdjust="0"/>
    <p:restoredTop sz="94333" autoAdjust="0"/>
  </p:normalViewPr>
  <p:slideViewPr>
    <p:cSldViewPr snapToGrid="0">
      <p:cViewPr varScale="1">
        <p:scale>
          <a:sx n="61" d="100"/>
          <a:sy n="61" d="100"/>
        </p:scale>
        <p:origin x="76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381000" y="1127760"/>
            <a:ext cx="3794760" cy="1770888"/>
          </a:xfrm>
          <a:prstGeom prst="wedgeEllipse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58240" y="1341120"/>
            <a:ext cx="2377440" cy="1112520"/>
          </a:xfrm>
          <a:prstGeom prst="wedgeRoundRectCallout">
            <a:avLst>
              <a:gd name="adj1" fmla="val -23397"/>
              <a:gd name="adj2" fmla="val 72089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3704400" y="1358040"/>
            <a:ext cx="2330640" cy="1095600"/>
          </a:xfrm>
          <a:prstGeom prst="wedgeRoundRectCallout">
            <a:avLst>
              <a:gd name="adj1" fmla="val -11678"/>
              <a:gd name="adj2" fmla="val 81974"/>
              <a:gd name="adj3" fmla="val 16667"/>
            </a:avLst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一鼓作氣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6548760" y="1358040"/>
            <a:ext cx="2595240" cy="1095600"/>
          </a:xfrm>
          <a:prstGeom prst="wedgeRoundRectCallout">
            <a:avLst>
              <a:gd name="adj1" fmla="val -12612"/>
              <a:gd name="adj2" fmla="val 7919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743200" y="1234440"/>
            <a:ext cx="2620800" cy="124992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6081840" y="1189080"/>
            <a:ext cx="2941320" cy="155448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01141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690360" y="1079460"/>
            <a:ext cx="2804160" cy="1524000"/>
          </a:xfrm>
          <a:prstGeom prst="wedgeRectCallou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339 -0.01008 L -0.11339 -0.01008 C -0.11796 -0.01218 -0.12236 -0.01428 -0.12693 -0.01617 C -0.13087 -0.01764 -0.13528 -0.01785 -0.13906 -0.02016 C -0.14441 -0.02331 -0.14851 -0.02982 -0.15418 -0.03234 C -0.17166 -0.0399 -0.20851 -0.04347 -0.2252 -0.04641 L -0.33103 -0.06657 L -0.39906 -0.07854 C -0.42425 -0.08316 -0.45008 -0.08421 -0.47465 -0.09282 C -0.4978 -0.1008 -0.52048 -0.11235 -0.54425 -0.11697 C -0.57024 -0.1218 -0.5967 -0.11949 -0.62284 -0.12096 L -0.69244 -0.12495 L -0.85874 -0.12306 C -0.86236 -0.12285 -0.86567 -0.12012 -0.86929 -0.11886 C -0.87181 -0.11823 -0.87433 -0.1176 -0.87685 -0.11697 C -0.89544 -0.10626 -0.88 -0.11676 -0.89796 -0.0987 C -0.92473 -0.07203 -0.91339 -0.09597 -0.95244 -0.04032 C -0.96 -0.02961 -0.96772 -0.01911 -0.97512 -0.00798 C -0.99559 0.02247 -1.01339 0.05124 -1.02961 0.08672 C -1.03654 0.10205 -1.04284 0.11822 -1.04772 0.13502 C -1.05244 0.15203 -1.05481 0.17009 -1.05827 0.18752 C -1.06425 0.25682 -1.06756 0.26627 -1.0567 0.35279 C -1.05433 0.37253 -1.0474 0.3908 -1.04158 0.40928 C -1.03024 0.44603 -1.01827 0.47333 -1.00079 0.50609 C -0.97685 0.55082 -0.96504 0.5693 -0.93433 0.60478 C -0.92378 0.61696 -0.91276 0.62893 -0.90111 0.63901 C -0.86599 0.66946 -0.84032 0.68395 -0.80126 0.70348 C -0.78236 0.71293 -0.76347 0.72322 -0.74378 0.72973 C -0.69323 0.74653 -0.66567 0.74485 -0.6137 0.748 C -0.57339 0.74527 -0.53292 0.74653 -0.49276 0.73981 C -0.47307 0.73645 -0.45418 0.72637 -0.43544 0.71776 C -0.39355 0.69823 -0.38205 0.69004 -0.34772 0.65917 C -0.32095 0.63502 -0.30551 0.62389 -0.28866 0.58861 C -0.2737 0.5567 -0.27181 0.53759 -0.26457 0.50189 C -0.26551 0.47375 -0.26158 0.44435 -0.26756 0.41726 C -0.28 0.3614 -0.30268 0.3131 -0.3326 0.27215 C -0.34299 0.25787 -0.35355 0.24317 -0.36583 0.23183 C -0.38441 0.21482 -0.44725 0.17849 -0.46567 0.17135 C -0.48788 0.16274 -0.51071 0.15749 -0.5337 0.15329 C -0.56961 0.14636 -0.62945 0.14342 -0.66662 0.14111 C -0.70504 0.14657 -0.74378 0.14762 -0.78158 0.15728 C -0.80205 0.16253 -0.8337 0.18899 -0.8526 0.20369 C -0.87591 0.24485 -0.88677 0.25304 -0.89654 0.29231 C -0.89843 0.30008 -0.89953 0.30848 -0.90111 0.31646 C -0.90158 0.32465 -0.90299 0.33263 -0.90252 0.34061 C -0.90158 0.35825 -0.90063 0.37631 -0.89654 0.39311 C -0.89528 0.39815 -0.89071 0.40046 -0.8874 0.40319 C -0.87197 0.416 -0.87134 0.41348 -0.8526 0.41726 C -0.82347 0.41453 -0.79355 0.41768 -0.76504 0.40928 C -0.67843 0.38345 -0.58945 0.34166 -0.50945 0.28832 C -0.47906 0.26795 -0.44851 0.24716 -0.42032 0.22175 C -0.33811 0.14741 -0.29481 0.11024 -0.24189 0.01617 C -0.22662 -0.01113 -0.21733 -0.042 -0.20709 -0.07266 C -0.20614 -0.0819 -0.20504 -0.09135 -0.2041 -0.1008 C -0.20347 -0.10689 -0.2 -0.11382 -0.20252 -0.11886 C -0.20551 -0.12537 -0.2126 -0.12558 -0.21764 -0.12894 C -0.24977 -0.11025 -0.24819 -0.11235 -0.28567 -0.08274 C -0.30614 -0.06657 -0.32536 -0.04746 -0.34614 -0.03234 C -0.49008 0.07286 -0.40504 -0.02373 -0.61685 0.16526 C -0.69402 0.23435 -0.76362 0.27971 -0.82394 0.36686 C -0.8337 0.38093 -0.84174 0.3971 -0.84961 0.41327 C -0.85339 0.42083 -0.85575 0.42944 -0.85874 0.43742 C -0.85764 0.44351 -0.85811 0.45023 -0.85575 0.45569 C -0.85465 0.458 -0.85166 0.458 -0.84961 0.45758 C -0.83591 0.45464 -0.82205 0.45107 -0.80882 0.44561 C -0.77197 0.43028 -0.73166 0.40256 -0.69843 0.37904 C -0.66142 0.35258 -0.53874 0.26564 -0.48835 0.21965 C -0.41008 0.14867 -0.38851 0.13964 -0.34315 0.06258 C -0.33796 0.05376 -0.33339 0.0441 -0.32961 0.03423 C -0.32677 0.0273 -0.32551 0.01953 -0.32347 0.01218 C -0.32457 0.00399 -0.32189 -0.00672 -0.32646 -0.01218 C -0.32961 -0.01575 -0.3337 -0.00714 -0.33717 -0.00399 C -0.36142 0.01785 -0.38551 0.04011 -0.40961 0.06258 C -0.43811 0.08903 -0.50221 0.14846 -0.52914 0.17933 C -0.55024 0.20369 -0.57229 0.22637 -0.5926 0.25199 C -0.61796 0.28391 -0.65213 0.33473 -0.67276 0.37505 C -0.68063 0.39038 -0.68677 0.40718 -0.69386 0.42335 C -0.69638 0.43574 -0.70126 0.44855 -0.69685 0.46157 C -0.69622 0.46367 -0.69386 0.46304 -0.69244 0.46367 C -0.68583 0.46304 -0.67922 0.46325 -0.67276 0.46157 C -0.67103 0.46115 -0.66977 0.45863 -0.66819 0.45758 C -0.66677 0.45674 -0.6652 0.45632 -0.66362 0.45569 C -0.66268 0.45758 -0.66063 0.45926 -0.66063 0.46157 C -0.66063 0.47081 -0.6652 0.47018 -0.66977 0.47165 C -0.67575 0.46976 -0.68205 0.46871 -0.68788 0.46577 C -0.69181 0.46346 -0.71323 0.4433 -0.71512 0.44141 C -0.72772 0.42839 -0.74016 0.41432 -0.74992 0.3971 C -0.75402 0.38975 -0.75748 0.38135 -0.76048 0.37295 C -0.76315 0.36518 -0.76441 0.35678 -0.76646 0.3488 C -0.76756 0.33872 -0.77087 0.32843 -0.76945 0.31856 C -0.76725 0.30092 -0.76299 0.28328 -0.75591 0.26816 C -0.7441 0.24275 -0.70945 0.22889 -0.69244 0.22175 C -0.65055 0.2039 -0.61087 0.19193 -0.56693 0.18752 C -0.53418 0.18416 -0.50142 0.18479 -0.46866 0.18353 C -0.39607 0.18752 -0.32331 0.18731 -0.25087 0.1955 C -0.19607 0.20159 -0.11937 0.22616 -0.06488 0.248 C -0.04252 0.25682 -0.01985 0.26564 0.00157 0.27824 C 0.01889 0.28832 0.03984 0.31058 0.05606 0.32654 C 0.0622 0.34187 0.0674 0.35237 0.07118 0.36896 C 0.07307 0.37799 0.07464 0.39332 0.07559 0.40319 C 0.07417 0.41327 0.0737 0.42377 0.07118 0.43343 C 0.06834 0.44372 0.05937 0.44771 0.05291 0.45149 C 0.04693 0.45506 0.04094 0.45863 0.0348 0.46157 C 0.02693 0.46535 0.01874 0.46871 0.01071 0.47165 C -0.01874 0.48257 -0.04299 0.48992 -0.07402 0.49391 C -0.11985 0.49979 -0.21166 0.50798 -0.21166 0.50798 C -0.30111 0.50084 -0.45071 0.51365 -0.54268 0.44351 C -0.55323 0.43553 -0.56425 0.42839 -0.57449 0.41936 C -0.57969 0.41453 -0.58866 0.40235 -0.59418 0.39521 C -0.59496 0.38324 -0.59748 0.36203 -0.59418 0.35069 C -0.58788 0.3299 -0.58142 0.33557 -0.56835 0.33053 C -0.51622 0.31079 -0.56662 0.32045 -0.49134 0.31457 C -0.46362 0.3152 -0.43544 0.31016 -0.40819 0.31646 C -0.31859 0.33683 -0.04756 0.42125 0.0348 0.48173 C 0.06362 0.50294 0.10614 0.53066 0.13307 0.56048 C 0.13858 0.56657 0.1422 0.57517 0.14677 0.58252 C 0.15244 0.60373 0.15606 0.61045 0.15433 0.63502 C 0.15228 0.66148 0.1433 0.68563 0.13008 0.70558 C 0.12126 0.71881 0.11071 0.72973 0.09984 0.73981 C 0.08693 0.75199 0.07323 0.76291 0.05905 0.77215 C 0.03889 0.78517 0.01858 0.79819 -0.00299 0.80638 C -0.02914 0.81646 -0.05622 0.82087 -0.08315 0.82654 C -0.1178 0.83368 -0.15244 0.84124 -0.1874 0.8446 C -0.22961 0.8488 -0.27213 0.84733 -0.31449 0.8488 C -0.40111 0.84061 -0.48819 0.83788 -0.57449 0.82444 C -0.67071 0.80974 -0.86473 0.73288 -0.93276 0.68752 C -0.96551 0.66547 -1.02126 0.63124 -1.0537 0.60079 C -1.05922 0.59554 -1.06284 0.58735 -1.0674 0.58063 C -1.07087 0.55712 -1.07418 0.55061 -1.06284 0.52415 C -1.05906 0.51554 -1.05213 0.51008 -1.04614 0.50399 C -1.0252 0.48278 -0.99796 0.46745 -0.97355 0.45758 C -0.89654 0.42629 -0.82788 0.40298 -0.74992 0.38702 C -0.72772 0.38261 -0.70551 0.38009 -0.68331 0.37694 C -0.61449 0.36749 -0.62977 0.36938 -0.56992 0.36686 C -0.55733 0.36833 -0.54362 0.36371 -0.53213 0.37085 C -0.52803 0.37358 -0.53496 0.38282 -0.53811 0.38702 C -0.54709 0.39878 -0.55906 0.40088 -0.56992 0.40718 C -0.57811 0.41201 -0.58567 0.41936 -0.59418 0.42335 C -0.62961 0.44015 -0.6652 0.45653 -0.70142 0.46976 C -0.74992 0.4874 -0.79969 0.49832 -0.84819 0.51617 C -0.87386 0.52541 -0.89906 0.53801 -0.9252 0.54431 C -0.99386 0.56048 -1.03685 0.56321 -1.09906 0.56846 C -1.13922 0.5672 -1.17969 0.56825 -1.21985 0.56447 C -1.25134 0.56153 -1.28236 0.55313 -1.31355 0.5483 L -1.44063 0.53024 C -1.51418 0.49223 -1.50709 0.52751 -1.50709 0.46577 L 0.00756 -0.01218 L 0.00756 -0.01218 L -0.01055 -0.00798 L -1.73228E-6 7.30785E-7 " pathEditMode="relative" ptsTypes="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2019-10-30T01:21:32Z</dcterms:modified>
  <dc:language>zh-TW</dc:language>
</cp:coreProperties>
</file>