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395820" y="792480"/>
            <a:ext cx="5151540" cy="1874520"/>
          </a:xfrm>
          <a:prstGeom prst="wedgeEllipseCallout">
            <a:avLst>
              <a:gd name="adj1" fmla="val -19354"/>
              <a:gd name="adj2" fmla="val 7144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462800" y="990600"/>
            <a:ext cx="2270760" cy="155448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4278000" y="990600"/>
            <a:ext cx="2270760" cy="1554480"/>
          </a:xfrm>
          <a:prstGeom prst="wedgeRoundRectCallout">
            <a:avLst>
              <a:gd name="adj1" fmla="val -8081"/>
              <a:gd name="adj2" fmla="val 83088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223520" y="990600"/>
            <a:ext cx="2270760" cy="155448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891580" y="350520"/>
            <a:ext cx="3564600" cy="1676400"/>
          </a:xfrm>
          <a:prstGeom prst="wedgeEllipseCallout">
            <a:avLst>
              <a:gd name="adj1" fmla="val -18696"/>
              <a:gd name="adj2" fmla="val 70682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我想想</a:t>
            </a:r>
            <a:r>
              <a:rPr lang="en-US" altLang="zh-TW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...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橢圓形圖說文字 4"/>
          <p:cNvSpPr/>
          <p:nvPr/>
        </p:nvSpPr>
        <p:spPr>
          <a:xfrm>
            <a:off x="1731060" y="487680"/>
            <a:ext cx="3564600" cy="1676400"/>
          </a:xfrm>
          <a:prstGeom prst="wedgeEllipseCallout">
            <a:avLst>
              <a:gd name="adj1" fmla="val 971"/>
              <a:gd name="adj2" fmla="val 71591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小熊，那你呢？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0.05669 -0.01617 L -0.10063 -0.0021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5" y="693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384920" y="310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202585" y="762000"/>
            <a:ext cx="3679920" cy="168600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3"/>
          <a:stretch/>
        </p:blipFill>
        <p:spPr>
          <a:xfrm>
            <a:off x="10125935" y="28999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3"/>
          <a:stretch/>
        </p:blipFill>
        <p:spPr>
          <a:xfrm>
            <a:off x="10263000" y="160500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66142E-7 2.53255E-6 L -0.84646 0.1971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331" y="98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88189E-6 -4.04032E-6 L -0.92503 -0.1455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252" y="-7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9449E-6 -2.30995E-7 L 4.09449E-6 -2.30995E-7 C -0.0041 -0.00336 -0.00803 -0.00714 -0.01213 -0.01008 C -0.01355 -0.01113 -0.01544 -0.01092 -0.0167 -0.01218 C -0.01843 -0.01365 -0.01937 -0.0168 -0.02126 -0.01806 C -0.02677 -0.02226 -0.03339 -0.02268 -0.03937 -0.02415 C -0.04441 -0.02541 -0.04945 -0.0273 -0.05449 -0.02814 C -0.05796 -0.02898 -0.06158 -0.02982 -0.06504 -0.03024 C -0.0789 -0.03213 -0.08378 -0.03171 -0.09685 -0.03423 C -0.11827 -0.03843 -0.0874 -0.03423 -0.11496 -0.03822 C -0.12047 -0.03906 -0.12599 -0.03969 -0.13166 -0.04032 C -0.13559 -0.04158 -0.13969 -0.04326 -0.14362 -0.04431 C -0.15323 -0.04683 -0.14882 -0.04557 -0.15733 -0.0483 C -0.15874 -0.04977 -0.16063 -0.05061 -0.16189 -0.0525 C -0.16992 -0.06489 -0.16567 -0.06153 -0.17087 -0.07266 C -0.17229 -0.07539 -0.17402 -0.07791 -0.17544 -0.08064 C -0.17748 -0.08463 -0.1789 -0.08925 -0.18142 -0.09282 C -0.18851 -0.10206 -0.18315 -0.09576 -0.19055 -0.1029 C -0.1926 -0.10479 -0.19449 -0.1071 -0.19654 -0.10878 C -0.20158 -0.11319 -0.20662 -0.11697 -0.21166 -0.12096 L -0.21922 -0.12705 C -0.22284 -0.12978 -0.22646 -0.13209 -0.22992 -0.13503 C -0.23433 -0.13902 -0.23874 -0.14343 -0.24347 -0.14721 C -0.26803 -0.16632 -0.24236 -0.14217 -0.27071 -0.16737 C -0.28095 -0.1764 -0.29087 -0.18606 -0.30095 -0.19551 C -0.31402 -0.20768 -0.31748 -0.21041 -0.32961 -0.22385 C -0.33622 -0.23099 -0.34378 -0.23729 -0.34929 -0.2459 C -0.35229 -0.25073 -0.35496 -0.25598 -0.35843 -0.25997 C -0.36 -0.26207 -0.36268 -0.26228 -0.36441 -0.26417 C -0.37859 -0.27866 -0.36646 -0.26879 -0.37654 -0.28223 C -0.3778 -0.28391 -0.37969 -0.28454 -0.3811 -0.28622 C -0.38882 -0.29672 -0.38252 -0.29567 -0.39465 -0.30638 C -0.39622 -0.30785 -0.39764 -0.30911 -0.39922 -0.31037 C -0.40126 -0.31247 -0.40315 -0.31457 -0.4052 -0.31646 C -0.40772 -0.31856 -0.4104 -0.32024 -0.41276 -0.32255 C -0.41796 -0.32759 -0.42173 -0.33599 -0.42788 -0.33872 C -0.43307 -0.34082 -0.43323 -0.34082 -0.43843 -0.34481 C -0.44 -0.34586 -0.44142 -0.34754 -0.44299 -0.3488 C -0.44504 -0.35027 -0.44725 -0.35111 -0.44914 -0.35279 C -0.45685 -0.36014 -0.45008 -0.35762 -0.45811 -0.36287 C -0.46819 -0.36959 -0.45717 -0.3593 -0.46725 -0.36896 C -0.46929 -0.37085 -0.47103 -0.37337 -0.47323 -0.37505 C -0.47607 -0.37694 -0.48236 -0.37904 -0.48236 -0.37904 C -0.48835 -0.37841 -0.49449 -0.37799 -0.50047 -0.37694 C -0.50205 -0.37673 -0.50347 -0.37568 -0.50504 -0.37505 C -0.51008 -0.37232 -0.51496 -0.36938 -0.52016 -0.36686 C -0.52614 -0.36392 -0.5326 -0.36266 -0.53827 -0.35888 C -0.54126 -0.35678 -0.54425 -0.35468 -0.5474 -0.35279 C -0.54882 -0.35195 -0.5504 -0.35153 -0.55181 -0.35069 C -0.55402 -0.34964 -0.55591 -0.34796 -0.55796 -0.3467 C -0.55937 -0.34586 -0.56095 -0.34544 -0.56252 -0.34481 C -0.56599 -0.34271 -0.56961 -0.34082 -0.57307 -0.33872 C -0.57512 -0.33746 -0.57701 -0.33578 -0.57906 -0.33473 C -0.58205 -0.33305 -0.5852 -0.33242 -0.58819 -0.33053 C -0.58977 -0.32969 -0.59103 -0.32759 -0.59276 -0.32654 C -0.59559 -0.32486 -0.59874 -0.32402 -0.60173 -0.32255 C -0.60567 -0.32045 -0.61449 -0.31352 -0.61685 -0.31037 C -0.61985 -0.30638 -0.62331 -0.30281 -0.62599 -0.2984 C -0.62977 -0.29168 -0.63213 -0.2879 -0.63496 -0.28013 C -0.63622 -0.27677 -0.63733 -0.26942 -0.63811 -0.26606 C -0.6389 -0.26207 -0.64032 -0.25808 -0.6411 -0.25409 C -0.64158 -0.25136 -0.64205 -0.24863 -0.64252 -0.2459 C -0.64299 -0.2438 -0.64362 -0.24191 -0.6441 -0.23981 C -0.6452 -0.23519 -0.64599 -0.23036 -0.64709 -0.22574 C -0.64803 -0.22175 -0.65008 -0.21377 -0.65008 -0.21377 C -0.65307 -0.17031 -0.65339 -0.17598 -0.65008 -0.10878 C -0.64992 -0.10458 -0.64803 -0.1008 -0.64709 -0.09681 C -0.6441 -0.08295 -0.64772 -0.09408 -0.64252 -0.08064 C -0.63969 -0.05691 -0.64252 -0.07854 -0.63953 -0.06048 C -0.63906 -0.05712 -0.6389 -0.05355 -0.63811 -0.0504 C -0.63748 -0.04809 -0.63607 -0.04641 -0.63496 -0.04431 C -0.63118 -0.03717 -0.62898 -0.03276 -0.62299 -0.02814 C -0.62047 -0.02646 -0.60693 -0.02436 -0.6063 -0.02415 C -0.57654 -0.02625 -0.54677 -0.0273 -0.51717 -0.03024 C -0.51528 -0.03045 -0.49685 -0.03717 -0.49449 -0.03822 C -0.46929 -0.04998 -0.4737 -0.04809 -0.45213 -0.06258 C -0.45008 -0.06384 -0.44788 -0.06489 -0.44599 -0.06657 C -0.44299 -0.0693 -0.44016 -0.07224 -0.43701 -0.07455 C -0.43465 -0.07623 -0.43181 -0.07707 -0.42945 -0.07854 C -0.42677 -0.08043 -0.42441 -0.08274 -0.42189 -0.08463 C -0.41685 -0.08841 -0.41292 -0.08988 -0.40819 -0.09471 C -0.40599 -0.09702 -0.40394 -0.09975 -0.40221 -0.1029 C -0.4 -0.10668 -0.39733 -0.11025 -0.39622 -0.11487 C -0.39512 -0.11886 -0.39402 -0.12285 -0.39307 -0.12705 C -0.39118 -0.13671 -0.39087 -0.14763 -0.39008 -0.15729 C -0.39055 -0.17073 -0.39071 -0.18417 -0.39166 -0.19761 C -0.39181 -0.19971 -0.39276 -0.2016 -0.39307 -0.2037 C -0.3937 -0.20622 -0.39402 -0.20894 -0.39465 -0.21167 C -0.39512 -0.21377 -0.39575 -0.21566 -0.39622 -0.21776 C -0.40221 -0.25346 -0.39701 -0.23792 -0.40378 -0.25598 C -0.40425 -0.25997 -0.40441 -0.26417 -0.4052 -0.26816 C -0.40583 -0.27089 -0.4074 -0.27341 -0.40819 -0.27614 C -0.40929 -0.2795 -0.41055 -0.28286 -0.41134 -0.28622 C -0.41244 -0.29147 -0.41292 -0.29714 -0.41433 -0.30239 C -0.41559 -0.30743 -0.41811 -0.31205 -0.42032 -0.31646 C -0.42362 -0.3383 -0.4189 -0.31667 -0.42646 -0.33263 C -0.43197 -0.3446 -0.4274 -0.33935 -0.43087 -0.3488 C -0.43229 -0.35216 -0.43386 -0.35552 -0.43544 -0.35888 C -0.43638 -0.36098 -0.43733 -0.36308 -0.43843 -0.36497 C -0.44583 -0.37652 -0.44095 -0.36476 -0.44914 -0.38093 C -0.4526 -0.38786 -0.45118 -0.38912 -0.45512 -0.39521 C -0.45843 -0.40004 -0.46221 -0.40445 -0.46567 -0.40928 C -0.46992 -0.41474 -0.46992 -0.41558 -0.47481 -0.41936 C -0.48 -0.42335 -0.48032 -0.42314 -0.48536 -0.42524 C -0.5 -0.42461 -0.51465 -0.4244 -0.52914 -0.42335 C -0.53276 -0.42314 -0.54504 -0.41831 -0.5474 -0.41726 C -0.55197 -0.41495 -0.55622 -0.41117 -0.56095 -0.40928 C -0.56882 -0.40592 -0.57733 -0.40466 -0.5852 -0.40109 C -0.61717 -0.38702 -0.58158 -0.40214 -0.61087 -0.39101 C -0.61386 -0.38996 -0.61685 -0.38828 -0.61985 -0.38702 C -0.62693 -0.38429 -0.63418 -0.38198 -0.6411 -0.37904 C -0.6441 -0.37757 -0.64709 -0.37631 -0.65008 -0.37505 C -0.65418 -0.37295 -0.65811 -0.37064 -0.66221 -0.36896 C -0.67465 -0.36329 -0.67166 -0.36602 -0.68488 -0.36077 C -0.70614 -0.35258 -0.69103 -0.35762 -0.71213 -0.3467 C -0.71433 -0.34565 -0.75103 -0.32843 -0.76047 -0.32255 C -0.77071 -0.31625 -0.78095 -0.30995 -0.79071 -0.30239 C -0.80032 -0.29504 -0.80945 -0.28622 -0.81953 -0.28013 C -0.84866 -0.26249 -0.82709 -0.27656 -0.8663 -0.2459 C -0.87087 -0.24233 -0.87575 -0.23981 -0.88 -0.23582 C -0.88866 -0.22763 -0.89985 -0.21734 -0.90709 -0.20768 C -0.90914 -0.20496 -0.91134 -0.20244 -0.91323 -0.1995 C -0.92473 -0.18144 -0.92299 -0.18438 -0.92977 -0.16926 C -0.93591 -0.14112 -0.93528 -0.15036 -0.92977 -0.1029 C -0.92929 -0.09849 -0.92016 -0.07518 -0.91922 -0.07266 C -0.91622 -0.06384 -0.9126 -0.05019 -0.90866 -0.04242 C -0.90614 -0.03717 -0.90236 -0.03318 -0.89953 -0.02814 C -0.89733 -0.02436 -0.89591 -0.01995 -0.89355 -0.01617 C -0.89087 -0.01176 -0.88756 -0.00798 -0.88441 -0.00399 C -0.87906 0.00252 -0.87087 0.01092 -0.86488 0.01617 C -0.86142 0.01911 -0.85796 0.02205 -0.85418 0.02415 C -0.84677 0.02814 -0.83937 0.03213 -0.8315 0.03423 C -0.8052 0.04116 -0.78693 0.04221 -0.76205 0.04431 C -0.74394 0.04368 -0.72567 0.04431 -0.70756 0.04242 C -0.69559 0.04095 -0.66646 0.02646 -0.65764 0.02415 C -0.6526 0.02289 -0.64756 0.02205 -0.64252 0.02016 C -0.62882 0.0147 -0.61575 0.00672 -0.60173 0.0021 C -0.59181 -0.00126 -0.58835 -0.00231 -0.57607 -0.00798 C -0.56394 -0.01386 -0.55087 -0.01743 -0.53985 -0.02625 C -0.53481 -0.03024 -0.52992 -0.03486 -0.52473 -0.03822 C -0.51985 -0.04158 -0.51433 -0.04284 -0.50961 -0.04641 C -0.49638 -0.05649 -0.49071 -0.06594 -0.47937 -0.07854 C -0.46992 -0.08904 -0.45827 -0.09786 -0.45213 -0.11298 C -0.4441 -0.13209 -0.43244 -0.17346 -0.43244 -0.17346 C -0.43024 -0.19194 -0.42725 -0.21314 -0.42788 -0.23183 C -0.42851 -0.2501 -0.42977 -0.26837 -0.43244 -0.28622 C -0.43402 -0.29651 -0.44142 -0.30869 -0.44756 -0.31457 C -0.45355 -0.32003 -0.4589 -0.32276 -0.46567 -0.32465 C -0.46866 -0.32528 -0.47181 -0.32591 -0.47481 -0.32654 C -0.47827 -0.32738 -0.48189 -0.32801 -0.48536 -0.32864 L -0.57307 -0.32654 C -0.58441 -0.32549 -0.59512 -0.31961 -0.6063 -0.31646 C -0.62536 -0.31121 -0.63386 -0.31121 -0.65166 -0.30449 C -0.65937 -0.30155 -0.66662 -0.29735 -0.67433 -0.29441 C -0.68189 -0.29126 -0.68961 -0.28937 -0.69701 -0.28622 C -0.7041 -0.28328 -0.71118 -0.27971 -0.71811 -0.27614 C -0.73197 -0.26921 -0.72992 -0.27047 -0.73937 -0.26417 C -0.74268 -0.25745 -0.74819 -0.24863 -0.74835 -0.23981 C -0.74929 -0.20055 -0.74772 -0.19299 -0.74536 -0.16338 C -0.74488 -0.15666 -0.74425 -0.14994 -0.74394 -0.14322 C -0.74284 -0.12705 -0.74252 -0.11067 -0.74079 -0.09471 C -0.74047 -0.09177 -0.7389 -0.08925 -0.7378 -0.08673 C -0.73496 -0.0798 -0.73213 -0.07287 -0.72882 -0.06657 C -0.72473 -0.0588 -0.71843 -0.04557 -0.71213 -0.04032 C -0.69055 -0.02226 -0.6904 -0.02373 -0.67134 -0.01806 C -0.66835 -0.01617 -0.66536 -0.01365 -0.66221 -0.01218 C -0.65985 -0.01092 -0.65701 -0.01134 -0.65465 -0.01008 C -0.65292 -0.00924 -0.65181 -0.00714 -0.65008 -0.00609 C -0.64614 -0.00378 -0.64205 -0.00189 -0.63811 -2.30995E-7 C -0.63512 0.00147 -0.62898 0.00399 -0.62898 0.00399 C -0.62032 0.01554 -0.62898 0.00525 -0.61843 0.01407 C -0.61622 0.01596 -0.61465 0.01869 -0.61229 0.02016 C -0.60851 0.02268 -0.60425 0.02394 -0.60032 0.02625 C -0.58961 0.03213 -0.58425 0.03675 -0.57307 0.04032 C -0.53638 0.05166 -0.52725 0.05019 -0.48378 0.0525 C -0.46362 0.05334 -0.44347 0.05376 -0.42331 0.05439 C -0.39764 0.05166 -0.37181 0.05082 -0.3463 0.04641 C -0.34047 0.04536 -0.33496 0.04158 -0.32961 0.03822 C -0.32488 0.03549 -0.32063 0.0315 -0.31607 0.02814 C -0.31213 0.02541 -0.30803 0.02289 -0.30394 0.02016 C -0.30236 0.01743 -0.3011 0.01449 -0.29937 0.01218 C -0.29402 0.00441 -0.2874 -0.00168 -0.28284 -0.01008 C -0.27528 -0.02415 -0.26567 -0.03675 -0.26016 -0.0525 C -0.25402 -0.0693 -0.2452 -0.08463 -0.24189 -0.1029 C -0.2389 -0.1197 -0.23591 -0.1365 -0.23292 -0.1533 C -0.23134 -0.16128 -0.22961 -0.16926 -0.22835 -0.17745 L -0.22536 -0.19761 C -0.2263 -0.22721 -0.22662 -0.25682 -0.22835 -0.28622 C -0.22882 -0.29546 -0.23418 -0.31646 -0.23591 -0.32465 C -0.23717 -0.33011 -0.23701 -0.33452 -0.24047 -0.33872 C -0.24441 -0.34313 -0.25071 -0.34775 -0.25559 -0.35069 C -0.25906 -0.35279 -0.26252 -0.3551 -0.26614 -0.35678 C -0.27008 -0.35846 -0.27418 -0.35951 -0.27827 -0.36077 C -0.2978 -0.36707 -0.29181 -0.36476 -0.31748 -0.36896 L -0.4778 -0.36497 C -0.4978 -0.36413 -0.52882 -0.35867 -0.54882 -0.35489 C -0.55843 -0.353 -0.56803 -0.35132 -0.57764 -0.3488 C -0.5852 -0.3467 -0.59276 -0.34355 -0.60032 -0.34061 C -0.61937 -0.33347 -0.63087 -0.32801 -0.65008 -0.31646 C -0.66488 -0.30764 -0.67937 -0.29756 -0.69402 -0.28832 C -0.74378 -0.25661 -0.69575 -0.28895 -0.74536 -0.25199 C -0.75386 -0.24569 -0.76284 -0.24065 -0.77103 -0.23393 C -0.79055 -0.21776 -0.84126 -0.17451 -0.86032 -0.1491 L -0.89811 -0.0987 L -0.91024 -0.08274 C -0.91213 -0.08001 -0.91449 -0.0777 -0.91622 -0.07455 C -0.92299 -0.06258 -0.92504 -0.06006 -0.92977 -0.0483 C -0.9315 -0.04452 -0.93292 -0.04032 -0.93433 -0.03633 C -0.93654 -0.02961 -0.94032 -0.01617 -0.94032 -0.01617 C -0.94142 -0.00735 -0.94268 0.00126 -0.94347 0.01008 C -0.94551 0.03675 -0.94551 0.042 -0.94347 0.06657 C -0.94315 0.07056 -0.94205 0.08001 -0.94032 0.08463 C -0.93953 0.08673 -0.93827 0.08862 -0.93733 0.09072 C -0.93622 0.09324 -0.93528 0.09597 -0.93433 0.0987 C -0.93213 0.10563 -0.9337 0.10668 -0.92835 0.11298 C -0.92457 0.11718 -0.91922 0.11781 -0.91465 0.11886 C -0.90819 0.11823 -0.90158 0.11802 -0.89512 0.11697 C -0.89339 0.11655 -0.89213 0.11487 -0.89055 0.11487 C -0.88236 0.11487 -0.87433 0.11634 -0.8663 0.11697 C -0.86488 0.1176 -0.86331 0.11802 -0.86173 0.11886 C -0.85969 0.12012 -0.8578 0.12201 -0.85575 0.12306 C -0.85386 0.1239 -0.85166 0.12432 -0.84977 0.12495 L -0.67591 0.12306 C -0.66677 0.12264 -0.65764 0.12054 -0.64866 0.11886 C -0.64693 0.11865 -0.63418 0.11571 -0.63197 0.11487 C -0.62945 0.11382 -0.62709 0.11193 -0.62441 0.11088 C -0.62252 0.11004 -0.62032 0.10962 -0.61843 0.10878 C -0.61528 0.10773 -0.61244 0.10605 -0.60929 0.10479 C -0.59575 0.09933 -0.6115 0.10647 -0.59575 0.1008 C -0.5926 0.09975 -0.58961 0.09828 -0.58662 0.09681 C -0.58457 0.09555 -0.58268 0.09387 -0.58063 0.09282 C -0.57811 0.09135 -0.57544 0.09051 -0.57307 0.08862 C -0.57087 0.08715 -0.56929 0.084 -0.56693 0.08274 C -0.56457 0.08127 -0.56189 0.08127 -0.55937 0.08064 C -0.53685 0.05796 -0.55638 0.07665 -0.53985 0.06258 C -0.53512 0.05859 -0.53008 0.05544 -0.52614 0.0504 C -0.52221 0.04494 -0.51874 0.03864 -0.51402 0.03423 C -0.50457 0.0252 -0.50331 0.0252 -0.49591 0.01407 C -0.49024 0.00546 -0.48473 -0.00336 -0.47937 -0.01218 C -0.47717 -0.01533 -0.47465 -0.01827 -0.47323 -0.02226 C -0.46977 -0.03255 -0.46677 -0.04242 -0.46268 -0.0525 C -0.46126 -0.05586 -0.45937 -0.05901 -0.45811 -0.06258 C -0.45638 -0.06762 -0.45544 -0.0735 -0.45355 -0.07854 C -0.45244 -0.08211 -0.45024 -0.08505 -0.44914 -0.08862 C -0.44662 -0.0966 -0.44583 -0.10521 -0.44299 -0.11298 C -0.44158 -0.11697 -0.43985 -0.12075 -0.43843 -0.12495 C -0.43733 -0.12894 -0.43654 -0.13314 -0.43544 -0.13713 C -0.43449 -0.14049 -0.43339 -0.14385 -0.43244 -0.14721 C -0.4315 -0.15519 -0.43134 -0.16359 -0.42945 -0.17136 C -0.42835 -0.17535 -0.42725 -0.17934 -0.42646 -0.18354 C -0.42567 -0.18732 -0.42567 -0.19152 -0.42488 -0.19551 C -0.4241 -0.19971 -0.42268 -0.20349 -0.42189 -0.20768 C -0.4211 -0.21167 -0.42095 -0.21566 -0.42032 -0.21965 C -0.41985 -0.22301 -0.41937 -0.22637 -0.4189 -0.22973 C -0.41827 -0.23393 -0.41796 -0.23792 -0.41733 -0.24191 C -0.41685 -0.24464 -0.41622 -0.24716 -0.41575 -0.24989 C -0.41512 -0.25535 -0.41481 -0.26081 -0.41433 -0.26606 C -0.41481 -0.2795 -0.41292 -0.29357 -0.41575 -0.30638 C -0.41827 -0.31772 -0.44079 -0.31625 -0.44299 -0.31646 C -0.45859 -0.31583 -0.47433 -0.31562 -0.48992 -0.31457 C -0.49197 -0.31436 -0.49386 -0.3131 -0.49591 -0.31247 C -0.4989 -0.31163 -0.50205 -0.31121 -0.50504 -0.31037 C -0.50756 -0.30911 -0.50992 -0.30764 -0.5126 -0.30638 C -0.51449 -0.30554 -0.5167 -0.30533 -0.51859 -0.30449 C -0.52079 -0.30344 -0.52268 -0.30155 -0.52473 -0.30029 C -0.52866 -0.29798 -0.53449 -0.29567 -0.53827 -0.29231 C -0.54252 -0.28853 -0.54756 -0.2858 -0.5504 -0.28013 C -0.55481 -0.27131 -0.55197 -0.27551 -0.55937 -0.26816 C -0.56772 -0.24611 -0.55685 -0.27299 -0.56693 -0.25409 C -0.57229 -0.24422 -0.56819 -0.24863 -0.5715 -0.23981 C -0.57229 -0.23771 -0.5737 -0.23603 -0.57449 -0.23393 C -0.57528 -0.23204 -0.57559 -0.22973 -0.57607 -0.22784 C -0.57717 -0.22301 -0.57796 -0.21839 -0.57906 -0.21377 C -0.58047 -0.2081 -0.58252 -0.20328 -0.58362 -0.19761 C -0.58425 -0.19425 -0.58457 -0.19089 -0.5852 -0.18753 C -0.58551 -0.18543 -0.58614 -0.18354 -0.58662 -0.18144 C -0.58725 -0.17871 -0.58772 -0.17619 -0.58819 -0.17346 C -0.58882 -0.16926 -0.58882 -0.16527 -0.58961 -0.16128 C -0.59024 -0.15834 -0.59166 -0.15582 -0.59276 -0.1533 C -0.5937 -0.14658 -0.59481 -0.13986 -0.59575 -0.13314 C -0.59622 -0.12894 -0.59654 -0.12495 -0.59717 -0.12096 C -0.5989 -0.11088 -0.60047 -0.10773 -0.60173 -0.0987 C -0.60347 -0.08757 -0.60331 -0.08421 -0.60473 -0.07266 C -0.6052 -0.0693 -0.60583 -0.06594 -0.6063 -0.06258 C -0.60693 -0.05271 -0.60929 -0.01176 -0.60929 -0.00399 C -0.60929 0.01554 -0.60866 0.03486 -0.60788 0.05439 C -0.60756 0.05859 -0.60725 0.06258 -0.6063 0.06657 C -0.60583 0.06825 -0.5989 0.08043 -0.59874 0.08064 C -0.59764 0.08253 -0.59717 0.08526 -0.59575 0.08673 C -0.59402 0.0882 -0.59166 0.08799 -0.58961 0.08862 C -0.58819 0.08925 -0.58662 0.09009 -0.5852 0.09072 C -0.58441 0.09093 -0.56851 0.09639 -0.56551 0.09681 C -0.55244 0.09786 -0.53922 0.09807 -0.52614 0.0987 C -0.51654 0.09807 -0.50693 0.09786 -0.49748 0.09681 C -0.48457 0.09534 -0.49465 0.09513 -0.48536 0.09282 C -0.48189 0.09177 -0.47827 0.09135 -0.47481 0.09072 C -0.47323 0.09009 -0.47166 0.08946 -0.47024 0.08862 C -0.46819 0.08757 -0.4663 0.08568 -0.46425 0.08463 C -0.45969 0.08232 -0.45496 0.08106 -0.45055 0.07854 C -0.4411 0.0735 -0.44567 0.07539 -0.43701 0.07266 C -0.42898 0.06552 -0.43591 0.07098 -0.42488 0.06447 C -0.42284 0.06321 -0.42095 0.06174 -0.4189 0.06048 C -0.41386 0.05754 -0.40835 0.05607 -0.40378 0.0525 C -0.39465 0.04515 -0.39512 0.04515 -0.3841 0.03822 C -0.38063 0.03612 -0.37685 0.03486 -0.37355 0.03234 C -0.36977 0.0294 -0.36662 0.02499 -0.36284 0.02226 C -0.35953 0.01953 -0.35575 0.01848 -0.35229 0.01617 C -0.34977 0.01428 -0.3474 0.01197 -0.34473 0.01008 C -0.34173 0.00798 -0.33859 0.0063 -0.33575 0.00399 C -0.3326 0.00168 -0.32977 -0.00168 -0.32662 -0.00399 C -0.32362 -0.0063 -0.32032 -0.00756 -0.31748 -0.01008 C -0.31575 -0.01176 -0.31465 -0.01449 -0.31307 -0.01617 C -0.30331 -0.02583 -0.30772 -0.01827 -0.29937 -0.02814 C -0.29622 -0.03213 -0.29418 -0.0378 -0.2904 -0.04032 C -0.28835 -0.04158 -0.28614 -0.04263 -0.28425 -0.04431 C -0.28126 -0.04725 -0.27859 -0.05208 -0.2767 -0.05649 C -0.27559 -0.05901 -0.27449 -0.06174 -0.2737 -0.06447 C -0.27181 -0.07119 -0.27118 -0.08295 -0.27071 -0.08862 C -0.27118 -0.10395 -0.27024 -0.13482 -0.27528 -0.1533 C -0.27717 -0.16023 -0.27985 -0.16695 -0.28284 -0.17346 C -0.28425 -0.17682 -0.28599 -0.17997 -0.28725 -0.18354 C -0.28898 -0.18732 -0.29008 -0.19173 -0.29181 -0.19551 C -0.29307 -0.19845 -0.29638 -0.2037 -0.29638 -0.2037 L -0.43544 -0.27425 C -0.44205 -0.27278 -0.44866 -0.27173 -0.45512 -0.27005 C -0.46882 -0.26669 -0.44473 -0.26774 -0.47181 -0.26417 L -0.48693 -0.26207 C -0.50063 -0.25472 -0.48788 -0.2606 -0.50504 -0.25598 C -0.52079 -0.25178 -0.51276 -0.25304 -0.52614 -0.248 C -0.53024 -0.24653 -0.53433 -0.2459 -0.53827 -0.24401 C -0.56189 -0.2312 -0.53229 -0.24653 -0.55181 -0.23792 C -0.55449 -0.23666 -0.55701 -0.2354 -0.55937 -0.23393 C -0.56142 -0.23267 -0.56331 -0.23057 -0.56551 -0.22973 C -0.56945 -0.22847 -0.57355 -0.22847 -0.57764 -0.22784 C -0.5863 -0.22007 -0.57796 -0.22679 -0.58662 -0.22175 C -0.58866 -0.22049 -0.59055 -0.21881 -0.59276 -0.21776 C -0.59418 -0.21692 -0.59575 -0.21671 -0.59717 -0.21566 C -0.5989 -0.21461 -0.60016 -0.21272 -0.60173 -0.21167 C -0.60567 -0.20873 -0.60977 -0.20622 -0.61386 -0.2037 C -0.61591 -0.20223 -0.61796 -0.20118 -0.61985 -0.1995 C -0.62583 -0.19446 -0.62268 -0.19635 -0.62898 -0.19362 C -0.63055 -0.19152 -0.63166 -0.189 -0.63355 -0.18753 C -0.63481 -0.18627 -0.63685 -0.18669 -0.63811 -0.18543 C -0.63953 -0.18396 -0.63985 -0.18123 -0.6411 -0.17934 C -0.64284 -0.17703 -0.6452 -0.17556 -0.64709 -0.17346 C -0.65024 -0.16947 -0.65323 -0.16527 -0.65622 -0.16128 L -0.66221 -0.1533 C -0.66378 -0.1512 -0.66551 -0.14952 -0.66677 -0.14721 C -0.66835 -0.14448 -0.66961 -0.14154 -0.67134 -0.13902 C -0.67465 -0.13419 -0.67843 -0.12978 -0.68189 -0.12495 C -0.68394 -0.12222 -0.68662 -0.12033 -0.68788 -0.11697 C -0.69386 -0.10122 -0.68772 -0.11655 -0.69544 -0.1008 C -0.69717 -0.09744 -0.69843 -0.09408 -0.7 -0.09072 C -0.70142 -0.08799 -0.70315 -0.08547 -0.70457 -0.08274 C -0.70803 -0.07602 -0.71559 -0.05922 -0.7167 -0.05649 C -0.72567 -0.03234 -0.71307 -0.06657 -0.72268 -0.03822 C -0.7241 -0.03423 -0.72599 -0.03045 -0.72725 -0.02625 C -0.72851 -0.02163 -0.72914 -0.0168 -0.73024 -0.01218 C -0.73323 0.00084 -0.73071 -0.01281 -0.73638 0.00798 C -0.73748 0.0126 -0.73796 0.01764 -0.73937 0.02226 C -0.74047 0.02646 -0.74268 0.03003 -0.74394 0.03423 C -0.76047 0.09093 -0.74284 0.03423 -0.75292 0.07266 C -0.75481 0.07938 -0.75733 0.08589 -0.75906 0.09282 C -0.76268 0.10773 -0.76063 0.10101 -0.76504 0.11298 C -0.76614 0.12327 -0.76835 0.13482 -0.76504 0.14511 C -0.7641 0.14826 -0.7611 0.14952 -0.75906 0.1512 C -0.74567 0.16191 -0.75449 0.15309 -0.74236 0.16128 C -0.73197 0.16821 -0.74488 0.16338 -0.73024 0.16737 C -0.72583 0.17031 -0.72142 0.17346 -0.7167 0.17535 C -0.71418 0.1764 -0.7115 0.1764 -0.70914 0.17745 C -0.70095 0.18039 -0.69323 0.18522 -0.68488 0.18753 C -0.6789 0.18921 -0.67276 0.18984 -0.66677 0.19152 C -0.66425 0.19215 -0.66173 0.19257 -0.65922 0.19362 C -0.65307 0.19593 -0.64725 0.19992 -0.6411 0.2016 C -0.63607 0.20286 -0.63087 0.20391 -0.62599 0.20559 C -0.62394 0.20622 -0.62189 0.20706 -0.61985 0.20769 C -0.61292 0.20979 -0.60599 0.21252 -0.59874 0.21378 C -0.58583 0.21567 -0.57906 0.2163 -0.56551 0.21966 C -0.55591 0.22218 -0.5463 0.22512 -0.5367 0.22785 C -0.5304 0.22953 -0.51622 0.23289 -0.50961 0.23583 C -0.50583 0.23751 -0.50268 0.24045 -0.4989 0.24192 C -0.48378 0.2478 -0.48709 0.24423 -0.47481 0.24801 C -0.43843 0.25914 -0.4841 0.24675 -0.4567 0.2541 C -0.44756 0.25326 -0.43843 0.25368 -0.42945 0.252 C -0.42488 0.25116 -0.42284 0.24612 -0.4189 0.24402 C -0.41685 0.24276 -0.41481 0.24255 -0.41276 0.24192 L -0.39922 0.22974 C -0.39764 0.22848 -0.39607 0.22722 -0.39465 0.22575 L -0.37953 0.20958 C -0.37748 0.20748 -0.37481 0.20643 -0.37355 0.2037 C -0.36725 0.19131 -0.37402 0.20391 -0.36599 0.19152 C -0.35717 0.17808 -0.36347 0.18459 -0.35528 0.17745 C -0.35386 0.17409 -0.35213 0.17073 -0.35087 0.16737 C -0.35008 0.16548 -0.35024 0.16296 -0.34929 0.16128 C -0.34819 0.15939 -0.3463 0.15855 -0.34473 0.15729 C -0.34425 0.15456 -0.3441 0.15162 -0.34331 0.1491 C -0.33969 0.13839 -0.33859 0.14049 -0.33418 0.13104 C -0.33292 0.12852 -0.33197 0.12579 -0.33118 0.12306 C -0.32945 0.1176 -0.32945 0.11445 -0.32819 0.10878 C -0.32725 0.10479 -0.32567 0.10101 -0.32504 0.09681 C -0.3241 0.09009 -0.32331 0.08316 -0.32205 0.07665 C -0.32 0.06531 -0.32095 0.07119 -0.31906 0.05838 C -0.31859 0.05103 -0.31827 0.04368 -0.31748 0.03633 C -0.31733 0.0336 -0.31607 0.03108 -0.31607 0.02814 C -0.31607 -0.00126 -0.31591 -0.01764 -0.31906 -0.04242 C -0.32079 -0.05649 -0.32331 -0.06489 -0.32662 -0.08064 C -0.32756 -0.08526 -0.32819 -0.0903 -0.32961 -0.09471 C -0.33118 -0.09954 -0.33307 -0.10395 -0.33418 -0.10878 C -0.33559 -0.11487 -0.33575 -0.12117 -0.33717 -0.12705 C -0.3389 -0.13398 -0.34189 -0.14007 -0.34331 -0.14721 C -0.34378 -0.14994 -0.34425 -0.15246 -0.34473 -0.15519 C -0.34536 -0.15855 -0.34536 -0.16212 -0.3463 -0.16527 C -0.34693 -0.16758 -0.34835 -0.16926 -0.34929 -0.17136 C -0.34977 -0.17409 -0.34992 -0.17682 -0.35087 -0.17934 C -0.3515 -0.18165 -0.3526 -0.18354 -0.35386 -0.18543 C -0.35622 -0.18921 -0.35953 -0.1932 -0.36284 -0.19551 C -0.36425 -0.19656 -0.36599 -0.19656 -0.3674 -0.19761 C -0.37055 -0.19992 -0.37307 -0.20412 -0.37654 -0.20559 L -0.39008 -0.21167 L -0.39465 -0.21377 L -0.39922 -0.21566 C -0.41433 -0.21503 -0.42945 -0.21482 -0.44457 -0.21377 C -0.44614 -0.21356 -0.44756 -0.21209 -0.44914 -0.21167 C -0.4526 -0.21083 -0.45607 -0.21041 -0.45969 -0.20957 C -0.4611 -0.20894 -0.46268 -0.2081 -0.46425 -0.20768 C -0.46819 -0.20622 -0.47229 -0.20538 -0.47622 -0.2037 L -0.48992 -0.19761 L -0.49449 -0.19551 C -0.49591 -0.19488 -0.49764 -0.19467 -0.4989 -0.19362 C -0.51197 -0.18207 -0.49559 -0.19593 -0.50803 -0.18753 C -0.51969 -0.17976 -0.50567 -0.18648 -0.51717 -0.18144 C -0.51811 -0.17745 -0.51985 -0.17367 -0.52016 -0.16926 C -0.52063 -0.16002 -0.52 -0.15036 -0.52158 -0.14112 C -0.52205 -0.13839 -0.52473 -0.13734 -0.52614 -0.13503 C -0.53244 -0.12495 -0.52536 -0.1323 -0.5337 -0.12495 C -0.53922 -0.11382 -0.5337 -0.12327 -0.54126 -0.11487 C -0.55292 -0.10206 -0.53906 -0.11487 -0.5504 -0.10479 C -0.55402 -0.09765 -0.55748 -0.0903 -0.56252 -0.08463 C -0.56378 -0.08316 -0.56551 -0.0819 -0.56693 -0.08064 C -0.57559 -0.06321 -0.5652 -0.08526 -0.5715 -0.06846 C -0.57229 -0.06636 -0.5737 -0.06468 -0.57449 -0.06258 C -0.58378 -0.04074 -0.56882 -0.07203 -0.58362 -0.04242 C -0.58457 -0.04032 -0.58614 -0.03864 -0.58662 -0.03633 L -0.58961 -0.02415 C -0.58835 -0.01218 -0.58914 -0.0126 -0.58662 -0.00399 C -0.58567 -0.00063 -0.58504 0.00294 -0.58362 0.00609 C -0.58252 0.0084 -0.58032 0.00987 -0.57906 0.01218 C -0.57276 0.02373 -0.58016 0.01764 -0.57008 0.02814 C -0.56772 0.03066 -0.5652 0.03276 -0.56252 0.03423 C -0.54347 0.04557 -0.56992 0.02583 -0.5504 0.04032 C -0.54772 0.04221 -0.54551 0.04473 -0.54284 0.04641 C -0.53985 0.04809 -0.5367 0.04872 -0.5337 0.0504 C -0.52126 0.05712 -0.53465 0.0525 -0.52016 0.05649 C -0.50221 0.06825 -0.51055 0.06531 -0.49591 0.06846 C -0.49087 0.07119 -0.48614 0.07476 -0.48079 0.07665 C -0.46677 0.08127 -0.48425 0.0756 -0.46567 0.08064 C -0.46095 0.0819 -0.45937 0.08274 -0.45512 0.08463 C -0.44851 0.084 -0.44189 0.08421 -0.43544 0.08274 C -0.43323 0.08211 -0.4315 0.07959 -0.42945 0.07854 C -0.4274 0.0777 -0.42536 0.07728 -0.42331 0.07665 C -0.40772 0.06258 -0.43197 0.08379 -0.41276 0.06846 C -0.40961 0.06594 -0.40677 0.06321 -0.40378 0.06048 L -0.39922 0.05649 C -0.3926 0.04347 -0.40016 0.0567 -0.39166 0.04641 C -0.3874 0.04116 -0.38425 0.03444 -0.37953 0.03024 C -0.37796 0.02898 -0.37638 0.02793 -0.37496 0.02625 L -0.35685 0.0021 C -0.35433 -0.00126 -0.3515 -0.00441 -0.34929 -0.00798 C -0.3452 -0.0147 -0.34047 -0.02079 -0.33717 -0.02814 C -0.33575 -0.0315 -0.33433 -0.03507 -0.3326 -0.03822 C -0.33134 -0.04116 -0.32945 -0.04347 -0.32819 -0.04641 C -0.32158 -0.06048 -0.32929 -0.04893 -0.32063 -0.06048 C -0.31953 -0.06447 -0.31937 -0.06909 -0.31748 -0.07266 C -0.3137 -0.08043 -0.31512 -0.07623 -0.31307 -0.08463 C -0.31528 -0.09723 -0.3126 -0.08967 -0.32063 -0.0987 C -0.32221 -0.10059 -0.32347 -0.1029 -0.32504 -0.10479 C -0.32709 -0.1071 -0.32929 -0.10878 -0.33118 -0.11088 C -0.33276 -0.11277 -0.33402 -0.11529 -0.33575 -0.11697 C -0.33748 -0.11865 -0.33985 -0.11949 -0.34173 -0.12096 C -0.34331 -0.12222 -0.34473 -0.12369 -0.3463 -0.12495 C -0.35654 -0.12411 -0.37024 -0.1239 -0.3811 -0.12096 C -0.38504 -0.11991 -0.38898 -0.1176 -0.39307 -0.11697 C -0.40063 -0.11571 -0.40709 -0.11487 -0.41433 -0.11298 C -0.41638 -0.11235 -0.41827 -0.1113 -0.42032 -0.11088 C -0.42441 -0.11004 -0.42851 -0.10983 -0.43244 -0.10878 C -0.43449 -0.10836 -0.43654 -0.10752 -0.43843 -0.10689 C -0.44095 -0.10605 -0.44347 -0.10542 -0.44599 -0.10479 C -0.45008 -0.10395 -0.45418 -0.10374 -0.45811 -0.1029 C -0.46063 -0.10227 -0.46315 -0.10164 -0.46567 -0.1008 C -0.46772 -0.10017 -0.46977 -0.09933 -0.47181 -0.0987 C -0.47575 -0.09786 -0.47985 -0.09744 -0.48378 -0.09681 C -0.48693 -0.09618 -0.48992 -0.09534 -0.49292 -0.09471 C -0.49701 -0.09408 -0.50095 -0.09366 -0.50504 -0.09282 C -0.50756 -0.09219 -0.51008 -0.09114 -0.5126 -0.09072 C -0.51811 -0.08988 -0.52362 -0.08946 -0.52914 -0.08862 C -0.54929 -0.08337 -0.5411 -0.08463 -0.57906 -0.08862 C -0.58425 -0.08925 -0.58929 -0.09051 -0.59418 -0.09282 C -0.61575 -0.10227 -0.59339 -0.09261 -0.60929 -0.0987 C -0.62457 -0.10458 -0.60095 -0.0966 -0.61985 -0.1029 L -0.62898 -0.1008 C -0.63244 -0.10017 -0.63607 -0.10017 -0.63953 -0.0987 C -0.6767 -0.08421 -0.64 -0.09471 -0.66221 -0.08862 C -0.67559 -0.07518 -0.6611 -0.0882 -0.67433 -0.08064 C -0.67607 -0.07959 -0.67717 -0.0777 -0.6789 -0.07665 C -0.68032 -0.0756 -0.68189 -0.07518 -0.68347 -0.07455 L -0.68945 -0.06258 C -0.6904 -0.06048 -0.69197 -0.0588 -0.69244 -0.05649 L -0.69544 -0.04431 L -0.69701 -0.03822 C -0.69654 -0.0189 -0.69685 0.00084 -0.69544 0.02016 C -0.69528 0.0231 -0.69355 0.02562 -0.69244 0.02814 C -0.69008 0.03381 -0.68378 0.04452 -0.68032 0.04641 C -0.6778 0.04767 -0.67528 0.04872 -0.67276 0.0504 C -0.66599 0.05502 -0.66504 0.05691 -0.65922 0.06258 C -0.6578 0.06384 -0.65638 0.06552 -0.65465 0.06657 C -0.65276 0.06762 -0.65055 0.06762 -0.64866 0.06846 C -0.62756 0.07917 -0.65985 0.06552 -0.63496 0.07665 C -0.6304 0.07875 -0.62614 0.07896 -0.62142 0.08064 C -0.61985 0.08106 -0.61843 0.08232 -0.61685 0.08274 C -0.61292 0.08358 -0.60882 0.08379 -0.60473 0.08463 C -0.60221 0.08526 -0.59969 0.0861 -0.59717 0.08673 C -0.58268 0.08526 -0.56803 0.08442 -0.55339 0.08274 C -0.55181 0.08253 -0.5504 0.08127 -0.54882 0.08064 C -0.54677 0.0798 -0.54488 0.07917 -0.54284 0.07854 C -0.53874 0.0777 -0.53481 0.07728 -0.53071 0.07665 C -0.52866 0.07518 -0.52677 0.07371 -0.52473 0.07266 C -0.52158 0.07077 -0.51717 0.06951 -0.51402 0.06846 C -0.50536 0.06069 -0.51402 0.06762 -0.50047 0.06048 C -0.49843 0.05943 -0.49654 0.05754 -0.49449 0.05649 C -0.49292 0.05565 -0.49134 0.05544 -0.48992 0.05439 C -0.48819 0.05334 -0.48693 0.05145 -0.48536 0.0504 C -0.47292 0.042 -0.49055 0.05691 -0.47481 0.04431 C -0.47166 0.04179 -0.46866 0.03906 -0.46567 0.03633 C -0.46425 0.03486 -0.46252 0.03402 -0.4611 0.03234 C -0.45969 0.03024 -0.45827 0.02793 -0.4567 0.02625 C -0.45528 0.02457 -0.45339 0.02394 -0.45213 0.02226 C -0.45024 0.01974 -0.44914 0.01659 -0.44756 0.01407 C -0.44063 0.00315 -0.4452 0.01323 -0.43843 -2.30995E-7 C -0.43685 -0.00336 -0.43575 -0.00693 -0.43402 -0.01008 C -0.42819 -0.01995 -0.42772 -0.01554 -0.42331 -0.02625 C -0.42205 -0.0294 -0.42126 -0.03297 -0.42032 -0.03633 C -0.41874 -0.042 -0.41859 -0.0441 -0.41733 -0.0504 C -0.4178 -0.05649 -0.41811 -0.06258 -0.4189 -0.06846 C -0.41953 -0.07455 -0.42378 -0.08316 -0.42646 -0.08673 C -0.42788 -0.08862 -0.42914 -0.09114 -0.43087 -0.09282 C -0.43276 -0.0945 -0.43496 -0.09534 -0.43701 -0.09681 C -0.43796 -0.0987 -0.43843 -0.10143 -0.44 -0.1029 C -0.44268 -0.105 -0.44914 -0.10689 -0.44914 -0.10689 C -0.45922 -0.10626 -0.46929 -0.10647 -0.47937 -0.10479 C -0.48252 -0.10437 -0.48536 -0.10185 -0.48835 -0.1008 L -0.49449 -0.0987 C -0.49591 -0.09744 -0.49733 -0.09576 -0.4989 -0.09471 C -0.50599 -0.09009 -0.50158 -0.09534 -0.50504 -0.09072 L -0.50504 -0.09681 L -0.5474 0.0021 L -0.5474 0.0021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2019-10-30T01:25:41Z</dcterms:modified>
  <dc:language>zh-TW</dc:language>
</cp:coreProperties>
</file>