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981201" y="1356360"/>
            <a:ext cx="45719" cy="152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橢圓形圖說文字 2"/>
          <p:cNvSpPr/>
          <p:nvPr/>
        </p:nvSpPr>
        <p:spPr>
          <a:xfrm>
            <a:off x="716280" y="685800"/>
            <a:ext cx="4983479" cy="2286000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3"/>
          <a:stretch/>
        </p:blipFill>
        <p:spPr>
          <a:xfrm>
            <a:off x="936720" y="294498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4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5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058760" y="990600"/>
            <a:ext cx="2674800" cy="1584960"/>
          </a:xfrm>
          <a:prstGeom prst="wedgeEllipseCallout">
            <a:avLst>
              <a:gd name="adj1" fmla="val 248"/>
              <a:gd name="adj2" fmla="val 88462"/>
            </a:avLst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7017600" y="1217580"/>
            <a:ext cx="2674800" cy="1584960"/>
          </a:xfrm>
          <a:prstGeom prst="wedgeEllipseCallout">
            <a:avLst>
              <a:gd name="adj1" fmla="val -7729"/>
              <a:gd name="adj2" fmla="val 74039"/>
            </a:avLst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一心二用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4038180" y="1217580"/>
            <a:ext cx="2674800" cy="1584960"/>
          </a:xfrm>
          <a:prstGeom prst="wedgeEllipseCallout">
            <a:avLst>
              <a:gd name="adj1" fmla="val -7729"/>
              <a:gd name="adj2" fmla="val 74039"/>
            </a:avLst>
          </a:prstGeom>
          <a:noFill/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4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5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5959920" y="1093680"/>
            <a:ext cx="2651760" cy="1525980"/>
          </a:xfrm>
          <a:prstGeom prst="wedgeEllipseCallout">
            <a:avLst>
              <a:gd name="adj1" fmla="val -14625"/>
              <a:gd name="adj2" fmla="val 64052"/>
            </a:avLst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我想想</a:t>
            </a:r>
            <a:r>
              <a:rPr lang="en-US" altLang="zh-TW" sz="3200" dirty="0"/>
              <a:t>...</a:t>
            </a:r>
            <a:endParaRPr lang="zh-TW" altLang="en-US" sz="3200" dirty="0"/>
          </a:p>
        </p:txBody>
      </p:sp>
      <p:sp>
        <p:nvSpPr>
          <p:cNvPr id="5" name="橢圓形圖說文字 4"/>
          <p:cNvSpPr/>
          <p:nvPr/>
        </p:nvSpPr>
        <p:spPr>
          <a:xfrm>
            <a:off x="2156040" y="899400"/>
            <a:ext cx="2674800" cy="1584960"/>
          </a:xfrm>
          <a:prstGeom prst="wedgeEllipseCallout">
            <a:avLst>
              <a:gd name="adj1" fmla="val -7729"/>
              <a:gd name="adj2" fmla="val 74039"/>
            </a:avLst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小熊，那你呢？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204200" y="7162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675120" y="716280"/>
            <a:ext cx="3200400" cy="1731720"/>
          </a:xfrm>
          <a:prstGeom prst="wedgeEllipseCallout">
            <a:avLst>
              <a:gd name="adj1" fmla="val -13214"/>
              <a:gd name="adj2" fmla="val 67780"/>
            </a:avLst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zh-TW" altLang="en-US" sz="4000">
                <a:latin typeface="清松手寫體2" panose="00000500000000000000" pitchFamily="2" charset="-120"/>
                <a:ea typeface="清松手寫體2" panose="00000500000000000000" pitchFamily="2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047 0.00714 L -0.12047 0.00735 C -0.12299 0.00168 -0.12583 -0.00357 -0.12803 -0.00903 C -0.12882 -0.01092 -0.12898 -0.01323 -0.12961 -0.01512 C -0.1304 -0.01722 -0.13181 -0.0189 -0.1326 -0.02121 C -0.13339 -0.0231 -0.13307 -0.02562 -0.13418 -0.0273 C -0.13606 -0.02961 -0.14205 -0.03213 -0.14473 -0.03318 C -0.15118 -0.04011 -0.15874 -0.04851 -0.16583 -0.05334 C -0.16898 -0.05544 -0.17197 -0.05733 -0.17496 -0.05943 C -0.17654 -0.06069 -0.1778 -0.06258 -0.17953 -0.06342 C -0.18599 -0.0672 -0.18851 -0.0672 -0.19465 -0.06951 C -0.20551 -0.07371 -0.19134 -0.06951 -0.20677 -0.0735 C -0.21433 -0.08022 -0.20866 -0.07644 -0.22032 -0.07959 C -0.22236 -0.08022 -0.22441 -0.08106 -0.2263 -0.08169 C -0.23166 -0.08295 -0.24095 -0.08463 -0.24599 -0.08568 C -0.26079 -0.09345 -0.24583 -0.08652 -0.2641 -0.09177 C -0.26772 -0.09261 -0.27118 -0.0945 -0.27481 -0.09576 L -0.29748 -0.10185 L -0.30504 -0.10374 C -0.31134 -0.10542 -0.31654 -0.1071 -0.32315 -0.10773 C -0.33465 -0.1092 -0.36756 -0.11109 -0.37748 -0.11172 L -0.43953 -0.10983 C -0.44205 -0.10962 -0.44457 -0.10836 -0.44709 -0.10773 C -0.46063 -0.10458 -0.4515 -0.10731 -0.46221 -0.10374 C -0.46378 -0.10248 -0.46551 -0.10164 -0.46677 -0.09975 C -0.46914 -0.09618 -0.47055 -0.09156 -0.47276 -0.08757 C -0.47433 -0.08505 -0.47559 -0.08211 -0.47732 -0.07959 C -0.47874 -0.07749 -0.48047 -0.07581 -0.48189 -0.0735 C -0.48394 -0.07014 -0.48677 -0.06321 -0.48788 -0.05943 C -0.49213 -0.04515 -0.48977 -0.05124 -0.49244 -0.03927 C -0.49339 -0.03528 -0.49543 -0.0273 -0.49543 -0.02709 C -0.49496 -0.01575 -0.49528 -0.0042 -0.49386 0.00714 C -0.49292 0.01575 -0.48126 0.01785 -0.47874 0.02121 C -0.47732 0.0231 -0.47606 0.02562 -0.47433 0.0273 C -0.47181 0.0294 -0.46173 0.03108 -0.46063 0.03129 C -0.45969 0.03318 -0.45764 0.03486 -0.45764 0.03738 C -0.45764 0.04767 -0.46095 0.04809 -0.46378 0.05544 C -0.46441 0.05733 -0.46457 0.05964 -0.4652 0.06153 C -0.46599 0.06363 -0.4674 0.06531 -0.46819 0.06741 C -0.46898 0.0693 -0.46882 0.07181 -0.46977 0.07349 C -0.47103 0.07601 -0.47638 0.08252 -0.47874 0.08357 C -0.48173 0.08483 -0.48488 0.08504 -0.48788 0.08567 C -0.49496 0.0842 -0.50205 0.08357 -0.50898 0.08168 C -0.51323 0.08042 -0.51795 0.07454 -0.5211 0.0716 C -0.52268 0.07013 -0.52425 0.06888 -0.52567 0.06741 C -0.52772 0.06552 -0.52961 0.06321 -0.53166 0.06153 C -0.53307 0.06048 -0.53481 0.06006 -0.53622 0.05943 C -0.54677 0.03843 -0.52992 0.06971 -0.54536 0.04935 C -0.55339 0.03864 -0.53921 0.04662 -0.55134 0.04137 C -0.55512 0.03444 -0.55512 0.03255 -0.56047 0.02919 C -0.56189 0.02814 -0.56362 0.02814 -0.56504 0.0273 C -0.57166 0.02289 -0.57197 0.01701 -0.58158 0.01512 L -0.59213 0.01302 C -0.59669 0.01008 -0.60095 0.00693 -0.60583 0.00504 C -0.60819 0.00399 -0.61087 0.00399 -0.61339 0.00294 C -0.61591 0.00189 -0.61843 0.00021 -0.62095 -0.00105 C -0.62236 -0.00168 -0.62394 -0.00252 -0.62551 -0.00294 C -0.6304 -0.00483 -0.63386 -0.00567 -0.63906 -0.00714 C -0.64725 -0.01449 -0.64095 -0.01008 -0.65575 -0.01302 C -0.65827 -0.01365 -0.66079 -0.01449 -0.66331 -0.01512 C -0.6663 -0.01575 -0.66929 -0.01638 -0.67229 -0.01722 C -0.67984 -0.01638 -0.6874 -0.01617 -0.69496 -0.01512 C -0.69654 -0.01491 -0.69827 -0.01449 -0.69953 -0.01302 C -0.7137 0.0021 -0.68851 -0.01638 -0.70866 -0.00294 C -0.71181 0.00336 -0.71307 0.00588 -0.71622 0.01302 C -0.71732 0.01575 -0.71827 0.01827 -0.71921 0.02121 C -0.72032 0.02499 -0.72126 0.02919 -0.72221 0.03318 L -0.72378 0.03927 L -0.7252 0.04536 C -0.72425 0.0588 -0.72205 0.07622 -0.7252 0.08966 C -0.72614 0.09344 -0.73418 0.09512 -0.73575 0.09575 C -0.74284 0.09512 -0.75008 0.09596 -0.75701 0.09365 C -0.76047 0.0926 -0.76299 0.0884 -0.76599 0.08567 C -0.76803 0.08378 -0.77024 0.08189 -0.77213 0.07958 C -0.77575 0.07517 -0.77858 0.06909 -0.78268 0.06552 C -0.79071 0.05838 -0.78425 0.0651 -0.79181 0.05334 C -0.79307 0.05124 -0.79496 0.04956 -0.79622 0.04746 C -0.79748 0.04557 -0.79827 0.04326 -0.79937 0.04137 C -0.81795 0.00819 -0.79386 0.05313 -0.80992 0.02121 C -0.81134 0.01827 -0.81307 0.01596 -0.81433 0.01302 C -0.81559 0.0105 -0.81622 0.00756 -0.81748 0.00504 C -0.82016 -0.00063 -0.82347 -0.00567 -0.82646 -0.01113 C -0.82803 -0.01386 -0.82929 -0.0168 -0.83103 -0.01911 C -0.8326 -0.02121 -0.83386 -0.02352 -0.83559 -0.0252 C -0.83748 -0.02688 -0.84677 -0.02898 -0.84772 -0.02919 C -0.85575 -0.03066 -0.87181 -0.03318 -0.87181 -0.03297 C -0.87433 -0.03255 -0.87732 -0.03339 -0.87937 -0.03129 C -0.88347 -0.02709 -0.88567 -0.01953 -0.88693 -0.01302 C -0.88756 -0.0105 -0.88772 -0.00756 -0.88851 -0.00504 C -0.88914 -0.00273 -0.89055 -0.00105 -0.8915 0.00105 C -0.89197 0.00441 -0.89244 0.00777 -0.89307 0.01113 C -0.89339 0.01323 -0.89402 0.01512 -0.89449 0.01722 C -0.89559 0.02184 -0.89669 0.02625 -0.89748 0.03129 C -0.89827 0.03528 -0.89858 0.03927 -0.89906 0.04326 C -0.89843 0.05523 -0.8989 0.06636 -0.89606 0.07748 C -0.89512 0.08105 -0.89465 0.08483 -0.89307 0.08756 C -0.89103 0.09113 -0.88772 0.0926 -0.88551 0.09575 C -0.88362 0.09806 -0.88268 0.10142 -0.88095 0.10373 C -0.87969 0.10541 -0.8778 0.10625 -0.87638 0.10751 C -0.87481 0.10961 -0.87355 0.11213 -0.87181 0.11381 C -0.86945 0.11612 -0.86693 0.11801 -0.86425 0.1199 C -0.85748 0.12494 -0.84662 0.13082 -0.84016 0.13187 L -0.82945 0.13397 C -0.82803 0.13334 -0.82614 0.13355 -0.82504 0.13187 C -0.82394 0.1304 -0.82425 0.12767 -0.82347 0.12599 C -0.82221 0.12305 -0.82047 0.12053 -0.8189 0.11759 C -0.81811 0.11318 -0.81339 0.09806 -0.81748 0.09176 C -0.81874 0.08945 -0.82142 0.09029 -0.82347 0.08966 C -0.83606 0.09029 -0.84882 0.08924 -0.86126 0.09176 C -0.86299 0.09197 -0.86331 0.09575 -0.86425 0.09764 C -0.86914 0.10667 -0.86788 0.10457 -0.87339 0.11192 C -0.87717 0.12704 -0.87166 0.10877 -0.87937 0.122 C -0.88047 0.12347 -0.88016 0.12599 -0.88095 0.12788 C -0.88173 0.13019 -0.88268 0.13229 -0.88394 0.13397 C -0.88693 0.13796 -0.88929 0.13838 -0.89307 0.14006 C -0.89701 0.13964 -0.90945 0.14006 -0.91575 0.13607 C -0.91921 0.13376 -0.92221 0.12977 -0.92473 0.12599 C -0.92646 0.12347 -0.92756 0.12011 -0.92929 0.11759 C -0.93118 0.11507 -0.93355 0.11255 -0.93528 0.10982 C -0.94205 0.09932 -0.93528 0.10835 -0.93984 0.09764 C -0.9411 0.0947 -0.94299 0.09239 -0.94441 0.08966 C -0.95071 0.07706 -0.94725 0.08315 -0.95197 0.0716 C -0.95339 0.06804 -0.95528 0.0651 -0.95654 0.06153 C -0.9578 0.05754 -0.95953 0.04935 -0.95953 0.04956 C -0.95906 0.04074 -0.95921 0.03171 -0.95795 0.0231 C -0.95732 0.01764 -0.95229 0.01449 -0.94898 0.01302 C -0.94599 0.01197 -0.94284 0.01197 -0.93984 0.01113 C -0.93827 0.01071 -0.93685 0.00945 -0.93528 0.00903 C -0.93181 0.00819 -0.92835 0.00777 -0.92473 0.00714 C -0.91717 0.0084 -0.90929 0.00777 -0.90205 0.01113 C -0.9 0.01218 -0.89969 0.01617 -0.89906 0.01911 C -0.89764 0.02562 -0.89654 0.03255 -0.89606 0.03927 C -0.89559 0.04536 -0.89496 0.05145 -0.89449 0.05733 C -0.89402 0.06489 -0.8937 0.07223 -0.89307 0.07958 C -0.8926 0.08399 -0.89071 0.10079 -0.88992 0.10583 C -0.88961 0.10856 -0.88898 0.11108 -0.88851 0.11381 C -0.88788 0.11717 -0.88772 0.12074 -0.88693 0.12389 C -0.8863 0.12683 -0.88504 0.12935 -0.88394 0.13187 C -0.88205 0.13607 -0.87984 0.14006 -0.87795 0.14405 L -0.87481 0.15014 C -0.87071 0.15812 -0.8641 0.17198 -0.85969 0.17639 C -0.84819 0.18794 -0.85921 0.17744 -0.84772 0.18647 C -0.84614 0.18752 -0.84473 0.18941 -0.84315 0.19046 C -0.84173 0.1913 -0.84016 0.19172 -0.83858 0.19214 C -0.83795 0.19277 -0.82866 0.19802 -0.82646 0.19844 C -0.82252 0.19949 -0.81843 0.1997 -0.81433 0.20054 C -0.81181 0.20096 -0.80929 0.20159 -0.80693 0.20243 C -0.80536 0.20306 -0.80394 0.20411 -0.80236 0.20453 C -0.79685 0.20558 -0.79118 0.20579 -0.78567 0.20663 C -0.77355 0.20579 -0.76142 0.20579 -0.74945 0.20453 C -0.74662 0.20432 -0.74079 0.1997 -0.7389 0.19844 C -0.73638 0.19697 -0.7337 0.19592 -0.73134 0.19445 C -0.72819 0.19214 -0.72299 0.18584 -0.72063 0.18206 C -0.71953 0.18059 -0.71874 0.17828 -0.71764 0.17639 C -0.71622 0.17366 -0.71449 0.17114 -0.71307 0.1682 C -0.7052 0.1514 -0.7137 0.16778 -0.70866 0.15413 C -0.70772 0.15203 -0.70662 0.15014 -0.70551 0.14804 L -0.70252 0.13187 C -0.70205 0.12935 -0.70142 0.12662 -0.7011 0.12389 L -0.69953 0.11192 C -0.7 0.10373 -0.69984 0.09554 -0.7011 0.08756 C -0.70142 0.08525 -0.70331 0.08378 -0.7041 0.08168 C -0.70536 0.07769 -0.70583 0.07349 -0.70709 0.06951 C -0.70788 0.06741 -0.70914 0.06552 -0.71008 0.06342 C -0.71166 0.06006 -0.71339 0.05691 -0.71465 0.05334 C -0.71654 0.04851 -0.71622 0.04452 -0.71764 0.03927 C -0.72 0.03108 -0.72236 0.02289 -0.7252 0.01512 C -0.7263 0.01239 -0.7274 0.00987 -0.72819 0.00714 C -0.72992 0.00105 -0.73008 -0.00588 -0.73276 -0.01113 C -0.73386 -0.01302 -0.73433 -0.01575 -0.73575 -0.01722 C -0.73748 -0.01869 -0.73984 -0.01848 -0.74189 -0.01911 C -0.74992 -0.01848 -0.75811 -0.01953 -0.76599 -0.01722 C -0.76961 -0.01596 -0.77512 -0.00903 -0.77512 -0.00882 C -0.78268 0.00609 -0.77386 -0.01323 -0.77969 0.00504 C -0.78032 0.00735 -0.78173 0.00903 -0.78268 0.01113 C -0.78315 0.01449 -0.78331 0.01785 -0.78425 0.02121 C -0.78488 0.02373 -0.78662 0.02625 -0.78725 0.02919 C -0.78803 0.03318 -0.78819 0.03738 -0.78866 0.04137 C -0.78914 0.04473 -0.78977 0.04809 -0.79024 0.05145 C -0.78835 0.07916 -0.79008 0.06636 -0.78567 0.08966 C -0.7852 0.09218 -0.78378 0.10079 -0.78268 0.10373 C -0.78189 0.10583 -0.78079 0.10793 -0.77969 0.10982 C -0.77591 0.11633 -0.77134 0.1262 -0.76599 0.13187 C -0.76457 0.13355 -0.76299 0.1346 -0.76158 0.13607 C -0.75953 0.13796 -0.75764 0.14027 -0.75543 0.14195 C -0.75244 0.14447 -0.74488 0.14867 -0.74189 0.15014 C -0.73984 0.15098 -0.7378 0.1514 -0.73575 0.15203 C -0.72662 0.16022 -0.73638 0.15266 -0.7252 0.15812 C -0.72315 0.15917 -0.72126 0.16106 -0.71921 0.1619 C -0.71622 0.16379 -0.71307 0.16442 -0.71008 0.16631 C -0.69701 0.17324 -0.71181 0.16757 -0.69654 0.17429 C -0.69181 0.17639 -0.68772 0.17681 -0.68284 0.17828 C -0.68142 0.17891 -0.68 0.17996 -0.67843 0.18038 C -0.67386 0.18143 -0.66929 0.18164 -0.66473 0.18206 C -0.66173 0.1829 -0.65874 0.18395 -0.65575 0.18437 C -0.64961 0.18521 -0.64362 0.18563 -0.63748 0.18647 C -0.62662 0.18794 -0.62709 0.18794 -0.61795 0.19046 C -0.60599 0.19823 -0.61827 0.1913 -0.60126 0.19655 L -0.58772 0.20243 C -0.58614 0.20327 -0.58473 0.20432 -0.58315 0.20453 L -0.57103 0.20663 C -0.56252 0.20432 -0.56347 0.20663 -0.5589 0.19655 C -0.55669 0.1913 -0.55292 0.18038 -0.55292 0.18059 C -0.55244 0.17639 -0.55244 0.17198 -0.55134 0.1682 C -0.54945 0.16127 -0.5452 0.15539 -0.54378 0.14804 C -0.54284 0.14279 -0.54189 0.13733 -0.54079 0.13187 C -0.54032 0.12998 -0.53969 0.12809 -0.53921 0.12599 C -0.5378 0.11801 -0.53717 0.10961 -0.53622 0.10184 C -0.53732 0.06762 -0.53402 0.06216 -0.54079 0.03927 C -0.54158 0.03654 -0.54299 0.03381 -0.54378 0.03129 C -0.54441 0.02919 -0.5441 0.02625 -0.54536 0.02499 C -0.55024 0.01974 -0.56189 0.01995 -0.56646 0.01911 C -0.5726 0.01806 -0.58457 0.01512 -0.58457 0.01533 C -0.58709 0.01575 -0.58977 0.01638 -0.59213 0.01722 C -0.5937 0.01764 -0.59559 0.01764 -0.59669 0.01911 C -0.60079 0.02436 -0.60725 0.03738 -0.60725 0.03759 C -0.6115 0.05397 -0.60441 0.02751 -0.61481 0.05544 C -0.61591 0.05817 -0.61685 0.0609 -0.61795 0.06342 C -0.62 0.06846 -0.62205 0.07181 -0.62551 0.07559 C -0.62677 0.07706 -0.62835 0.07853 -0.62992 0.07958 C -0.63134 0.08063 -0.63307 0.08084 -0.63449 0.08168 C -0.63953 0.08084 -0.64457 0.08063 -0.64961 0.07958 C -0.65118 0.07916 -0.65276 0.07832 -0.65418 0.07748 C -0.6578 0.0758 -0.66441 0.07244 -0.66772 0.06951 C -0.66992 0.06783 -0.67181 0.06552 -0.67386 0.06342 C -0.67528 0.06216 -0.67701 0.06111 -0.67843 0.05943 C -0.68205 0.05502 -0.68898 0.04536 -0.68898 0.04557 L -0.69355 0.0273 C -0.69402 0.02499 -0.69418 0.02289 -0.69496 0.02121 L -0.69795 0.01512 C -0.69858 0.00714 -0.69906 -0.00105 -0.69953 -0.00903 C -0.70016 -0.02037 -0.70016 -0.03192 -0.7011 -0.04326 C -0.70126 -0.04599 -0.70173 -0.04893 -0.70252 -0.05145 C -0.70331 -0.05355 -0.70425 -0.05586 -0.70551 -0.05733 C -0.70835 -0.06069 -0.71103 -0.06489 -0.71465 -0.06552 L -0.72677 -0.06741 C -0.73717 -0.07455 -0.72835 -0.06951 -0.74189 -0.0735 C -0.74347 -0.07392 -0.74488 -0.07518 -0.74646 -0.0756 C -0.75244 -0.07707 -0.75843 -0.07833 -0.76457 -0.07959 L -0.77355 -0.08169 C -0.78268 -0.08085 -0.79181 -0.08064 -0.80079 -0.07959 C -0.80236 -0.07938 -0.80378 -0.07812 -0.80536 -0.07749 C -0.8104 -0.0756 -0.81559 -0.07476 -0.82047 -0.07161 C -0.82252 -0.07014 -0.82457 -0.06909 -0.82646 -0.06741 C -0.82803 -0.06636 -0.82929 -0.06426 -0.83103 -0.06342 C -0.83339 -0.06216 -0.83606 -0.06216 -0.83858 -0.06153 C -0.84063 -0.06006 -0.84268 -0.05901 -0.84457 -0.05733 C -0.84677 -0.05565 -0.84851 -0.05292 -0.85071 -0.05145 C -0.85355 -0.04956 -0.85717 -0.04977 -0.85969 -0.04725 C -0.86284 -0.04473 -0.86536 -0.04074 -0.86882 -0.03927 C -0.8704 -0.03864 -0.87197 -0.03822 -0.87339 -0.03717 C -0.87496 -0.03612 -0.87638 -0.03444 -0.87795 -0.03318 C -0.88189 -0.03045 -0.88583 -0.02751 -0.88992 -0.0252 C -0.89512 -0.02226 -0.89984 -0.021 -0.90504 -0.01911 C -0.9126 -0.01239 -0.90709 -0.01617 -0.91874 -0.01302 C -0.92079 -0.0126 -0.92268 -0.01155 -0.92473 -0.01113 C -0.92772 -0.01029 -0.93087 -0.00966 -0.93386 -0.00903 C -0.94536 -0.00966 -0.95701 -0.00987 -0.96866 -0.01113 C -0.97071 -0.01134 -0.97276 -0.01197 -0.97465 -0.01302 C -0.99512 -0.02478 -0.96457 -0.01071 -0.98378 -0.01911 C -0.99386 -0.03276 -0.98866 -0.0294 -0.99732 -0.03318 C -0.99937 -0.03528 -1.0011 -0.03759 -1.00331 -0.03927 C -1.0115 -0.04536 -1.02772 -0.03801 -1.03213 -0.03717 C -1.03307 -0.03465 -1.03418 -0.03192 -1.03512 -0.02919 C -1.03575 -0.0273 -1.03591 -0.02499 -1.03669 -0.0231 C -1.03748 -0.021 -1.0389 -0.01932 -1.03969 -0.01722 C -1.04142 -0.01218 -1.0411 -0.01176 -1.0411 -0.00714 L -1.01244 0.09575 L -1.02756 0.10751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047" y="4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清松手寫體2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2019-10-30T01:25:35Z</dcterms:modified>
  <dc:language>zh-TW</dc:language>
</cp:coreProperties>
</file>