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19200" y="1082040"/>
            <a:ext cx="4953000" cy="1584960"/>
          </a:xfrm>
          <a:prstGeom prst="wedgeEllipseCallout">
            <a:avLst>
              <a:gd name="adj1" fmla="val -27106"/>
              <a:gd name="adj2" fmla="val 70192"/>
            </a:avLst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97000" y="853440"/>
            <a:ext cx="2796480" cy="1676400"/>
          </a:xfrm>
          <a:prstGeom prst="wedgeEllipseCallout">
            <a:avLst>
              <a:gd name="adj1" fmla="val 17315"/>
              <a:gd name="adj2" fmla="val 59773"/>
            </a:avLst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6880920" y="853440"/>
            <a:ext cx="2796480" cy="1676400"/>
          </a:xfrm>
          <a:prstGeom prst="wedgeEllipseCallout">
            <a:avLst>
              <a:gd name="adj1" fmla="val -9934"/>
              <a:gd name="adj2" fmla="val 66137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</a:t>
            </a:r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用</a:t>
            </a:r>
            <a:endParaRPr lang="en-US" altLang="zh-TW" sz="32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3489840" y="853440"/>
            <a:ext cx="2796480" cy="1676400"/>
          </a:xfrm>
          <a:prstGeom prst="wedgeEllipseCallout">
            <a:avLst>
              <a:gd name="adj1" fmla="val 3691"/>
              <a:gd name="adj2" fmla="val 66137"/>
            </a:avLst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24908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62000" y="548640"/>
            <a:ext cx="3825720" cy="1600200"/>
          </a:xfrm>
          <a:prstGeom prst="wedgeEllipseCallout">
            <a:avLst>
              <a:gd name="adj1" fmla="val 16003"/>
              <a:gd name="adj2" fmla="val 72976"/>
            </a:avLst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903720" y="831180"/>
            <a:ext cx="2514120" cy="1653180"/>
          </a:xfrm>
          <a:prstGeom prst="wedgeEllipseCallout">
            <a:avLst>
              <a:gd name="adj1" fmla="val -46039"/>
              <a:gd name="adj2" fmla="val 56436"/>
            </a:avLst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</a:p>
          <a:p>
            <a:pPr algn="ctr"/>
            <a:endParaRPr lang="en-US" altLang="zh-TW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33071E-6 -0.0021 L -4.33071E-6 -0.0741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2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90995" y="250095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334720" y="244175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23120" y="725880"/>
            <a:ext cx="3200400" cy="1722120"/>
          </a:xfrm>
          <a:prstGeom prst="wedgeEllipseCallou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  <p:pic>
        <p:nvPicPr>
          <p:cNvPr id="11" name="圖片 10"/>
          <p:cNvPicPr/>
          <p:nvPr/>
        </p:nvPicPr>
        <p:blipFill>
          <a:blip r:embed="rId6"/>
          <a:stretch/>
        </p:blipFill>
        <p:spPr>
          <a:xfrm>
            <a:off x="10475437" y="1146830"/>
            <a:ext cx="3337201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6"/>
          <a:stretch/>
        </p:blipFill>
        <p:spPr>
          <a:xfrm>
            <a:off x="10475436" y="2500950"/>
            <a:ext cx="3337201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51 -0.07119 L -0.16551 -0.07098 C -0.17023 -0.07266 -0.17496 -0.07371 -0.17968 -0.07539 C -0.19165 -0.07959 -0.18551 -0.07896 -0.19527 -0.08169 C -0.20409 -0.084 -0.20944 -0.08442 -0.21874 -0.08568 C -0.22976 -0.08505 -0.24063 -0.08484 -0.25165 -0.08379 C -0.2537 -0.08337 -0.25574 -0.08253 -0.25779 -0.08169 C -0.25779 -0.08148 -0.2696 -0.07644 -0.27196 -0.07539 C -0.28267 -0.07056 -0.26929 -0.07623 -0.28441 -0.07119 C -0.28598 -0.07056 -0.28755 -0.06972 -0.28913 -0.06909 C -0.29118 -0.06825 -0.29338 -0.06783 -0.29543 -0.06699 C -0.29858 -0.06573 -0.30157 -0.06384 -0.30472 -0.06279 C -0.31417 -0.05964 -0.30897 -0.06174 -0.32047 -0.05649 L -0.32519 -0.0546 L -0.32976 -0.0525 C -0.33685 -0.04305 -0.3285 -0.05292 -0.33763 -0.0462 C -0.34094 -0.04368 -0.34346 -0.03948 -0.34708 -0.0378 C -0.3485 -0.03717 -0.35023 -0.03675 -0.35165 -0.0357 C -0.35338 -0.03465 -0.35464 -0.03255 -0.35637 -0.0315 C -0.35937 -0.02982 -0.36582 -0.0273 -0.36582 -0.02709 C -0.3674 -0.0252 -0.36866 -0.02268 -0.37055 -0.02121 C -0.37181 -0.01995 -0.37385 -0.02037 -0.37511 -0.01911 C -0.37669 -0.01743 -0.377 -0.0147 -0.37826 -0.01281 C -0.38126 -0.0084 -0.38393 -0.00357 -0.38771 -0.00021 C -0.40441 0.01469 -0.37905 -0.00861 -0.397 0.01008 C -0.4 0.01322 -0.4033 0.01574 -0.40645 0.01847 L -0.41118 0.02267 C -0.41275 0.02414 -0.41448 0.02498 -0.4159 0.02687 C -0.42503 0.03905 -0.42063 0.03443 -0.42834 0.04136 C -0.43574 0.05648 -0.43196 0.05039 -0.43921 0.06026 C -0.44299 0.07517 -0.43779 0.05711 -0.44551 0.07265 C -0.44645 0.07454 -0.44629 0.07706 -0.44708 0.07895 C -0.44897 0.08336 -0.45133 0.08735 -0.45338 0.09155 L -0.45653 0.09764 L -0.45968 0.10394 C -0.46063 0.10604 -0.46141 0.10856 -0.46267 0.11024 C -0.46582 0.11444 -0.4696 0.1178 -0.47212 0.12284 C -0.47984 0.13838 -0.46992 0.11927 -0.48 0.13523 C -0.48645 0.14552 -0.47921 0.13796 -0.48771 0.14552 C -0.48881 0.14783 -0.4896 0.14993 -0.49086 0.15203 C -0.49385 0.15644 -0.49779 0.15959 -0.50031 0.16442 C -0.50126 0.16652 -0.5022 0.16883 -0.50346 0.17072 C -0.50629 0.17513 -0.51039 0.17807 -0.51275 0.18332 C -0.51685 0.1913 -0.51417 0.18878 -0.52063 0.19151 C -0.52409 0.20558 -0.51921 0.19046 -0.52692 0.20201 C -0.52929 0.20579 -0.53039 0.21104 -0.53307 0.21461 C -0.53464 0.21671 -0.53637 0.2186 -0.53779 0.2207 C -0.54126 0.22637 -0.54126 0.22889 -0.54409 0.2354 C -0.54503 0.2375 -0.54598 0.23981 -0.54724 0.2417 C -0.55007 0.24611 -0.55653 0.25409 -0.55653 0.2543 C -0.56047 0.26984 -0.5548 0.25115 -0.56283 0.26459 C -0.57149 0.27887 -0.55559 0.26312 -0.56913 0.27509 C -0.57212 0.28685 -0.56944 0.27971 -0.58 0.29378 L -0.58315 0.29798 C -0.5874 0.31499 -0.58 0.28853 -0.59417 0.31667 L -0.60031 0.32927 C -0.60141 0.33137 -0.60189 0.3341 -0.60346 0.33557 L -0.60818 0.33956 C -0.61244 0.35678 -0.60503 0.33032 -0.61921 0.35846 L -0.62535 0.37085 C -0.62645 0.37295 -0.62692 0.37589 -0.6285 0.37694 L -0.63322 0.38135 C -0.64047 0.39605 -0.63637 0.39101 -0.64425 0.39815 C -0.64519 0.39983 -0.64582 0.40256 -0.64724 0.40424 C -0.64866 0.4055 -0.65086 0.40487 -0.65196 0.40634 C -0.66031 0.41747 -0.64566 0.40907 -0.65826 0.41474 C -0.66078 0.41831 -0.66299 0.4223 -0.66614 0.42503 C -0.67259 0.4307 -0.66944 0.42755 -0.67543 0.43553 C -0.6759 0.43553 -0.68629 0.43322 -0.68803 0.43112 C -0.68944 0.42986 -0.68976 0.42692 -0.69102 0.42503 C -0.69244 0.42335 -0.69417 0.42209 -0.69574 0.42104 C -0.69637 0.41894 -0.69637 0.41642 -0.69732 0.41474 C -0.69858 0.41285 -0.70063 0.41222 -0.70204 0.41054 C -0.70378 0.40844 -0.70535 0.40655 -0.70677 0.40424 C -0.71322 0.39374 -0.70598 0.40151 -0.71448 0.39374 C -0.72283 0.37694 -0.71196 0.3971 -0.72236 0.38345 C -0.72378 0.38177 -0.72409 0.37904 -0.72551 0.37694 C -0.73779 0.36077 -0.72204 0.38723 -0.73496 0.36686 C -0.73606 0.36476 -0.73685 0.36245 -0.73795 0.36056 C -0.73889 0.35888 -0.74015 0.35783 -0.7411 0.35636 C -0.74236 0.35426 -0.74299 0.35174 -0.74425 0.35006 C -0.74724 0.34565 -0.75055 0.34166 -0.7537 0.33767 C -0.75527 0.33557 -0.75716 0.33368 -0.75826 0.33137 C -0.75937 0.32927 -0.76 0.32654 -0.76141 0.32507 C -0.76283 0.3236 -0.76456 0.3236 -0.76614 0.32297 C -0.77385 0.30764 -0.76362 0.3257 -0.77559 0.31247 C -0.777 0.311 -0.77732 0.30806 -0.77874 0.30638 C -0.78 0.30449 -0.78189 0.30365 -0.7833 0.30218 C -0.78566 0.29945 -0.78724 0.29609 -0.7896 0.29378 C -0.80771 0.27551 -0.7833 0.30071 -0.8022 0.27908 C -0.80362 0.27761 -0.80535 0.27656 -0.80677 0.27509 C -0.81007 0.2711 -0.81259 0.26606 -0.81622 0.26249 C -0.81826 0.26039 -0.82063 0.25871 -0.82252 0.25619 C -0.82425 0.25367 -0.82566 0.25073 -0.82708 0.24779 C -0.82818 0.2459 -0.82897 0.24338 -0.83023 0.2417 C -0.83165 0.23981 -0.83354 0.23897 -0.83496 0.2375 C -0.83952 0.23267 -0.83716 0.23351 -0.84126 0.227 C -0.84267 0.22469 -0.84456 0.22301 -0.84598 0.2207 C -0.84708 0.21881 -0.84787 0.2165 -0.84913 0.21461 C -0.85055 0.2123 -0.85244 0.21062 -0.8537 0.20831 C -0.85606 0.20432 -0.85795 0.19991 -0.86 0.19571 C -0.8611 0.19361 -0.86173 0.1913 -0.86315 0.18941 L -0.86787 0.18332 C -0.87086 0.17114 -0.8674 0.18206 -0.87244 0.17261 C -0.88409 0.15224 -0.87464 0.1682 -0.88189 0.15203 C -0.88378 0.14762 -0.88614 0.14363 -0.88818 0.13943 C -0.88913 0.13712 -0.8907 0.13565 -0.89133 0.13292 C -0.89842 0.10478 -0.8907 0.13376 -0.89748 0.11234 C -0.90141 0.10016 -0.89622 0.11192 -0.9022 0.09974 C -0.90267 0.09722 -0.90425 0.08819 -0.90535 0.08525 C -0.90614 0.08294 -0.9074 0.08105 -0.9085 0.07895 C -0.91196 0.06005 -0.90787 0.08336 -0.91165 0.05606 C -0.91196 0.05312 -0.91275 0.05039 -0.91322 0.04766 C -0.91385 0.04346 -0.91417 0.03926 -0.9148 0.03527 C -0.91527 0.0317 -0.9159 0.02834 -0.91637 0.02477 C -0.917 0.01784 -0.91732 0.01092 -0.91779 0.00399 C -0.91622 -0.04641 -0.92 -0.02751 -0.91322 -0.0546 L -0.91165 -0.06069 C -0.91039 -0.06594 -0.90992 -0.0693 -0.90692 -0.07329 C -0.90566 -0.07497 -0.90378 -0.07602 -0.9022 -0.07749 C -0.88393 -0.07623 -0.87559 -0.07896 -0.86157 -0.07329 C -0.86157 -0.07308 -0.84992 -0.06804 -0.84755 -0.06699 L -0.84283 -0.06489 C -0.84173 -0.06279 -0.84094 -0.06048 -0.83968 -0.05859 C -0.83826 -0.05691 -0.83622 -0.05649 -0.83496 -0.0546 C -0.83496 -0.05439 -0.82708 -0.03885 -0.82566 -0.0357 L -0.82252 -0.0294 L -0.81937 -0.02331 C -0.8137 -0.00042 -0.82267 -0.03486 -0.81464 -0.01071 C -0.81338 -0.00672 -0.81338 -0.00189 -0.81149 0.00189 C -0.81055 0.00399 -0.80929 0.00588 -0.80834 0.00798 C -0.80189 0.0254 -0.81259 0.00273 -0.80378 0.02057 C -0.80315 0.02267 -0.80283 0.02477 -0.8022 0.02687 C -0.80126 0.02897 -0.79968 0.03086 -0.79905 0.03317 C -0.79748 0.03779 -0.79779 0.04304 -0.7959 0.04766 C -0.79401 0.05207 -0.79165 0.05606 -0.7896 0.06026 C -0.78866 0.06236 -0.78708 0.06404 -0.78645 0.06635 C -0.78378 0.07748 -0.78582 0.07097 -0.77874 0.08525 L -0.76929 0.10394 C -0.76818 0.10604 -0.76755 0.10856 -0.76614 0.11024 C -0.76456 0.11234 -0.76283 0.11423 -0.76141 0.11654 C -0.76031 0.11843 -0.75968 0.12095 -0.75826 0.12284 C -0.75653 0.12515 -0.75385 0.12662 -0.75212 0.12893 C -0.74503 0.13838 -0.75338 0.13334 -0.74425 0.13712 C -0.73732 0.15119 -0.74551 0.13754 -0.73637 0.14552 C -0.72236 0.15812 -0.74425 0.14636 -0.72236 0.15623 L -0.71763 0.15812 L -0.71291 0.16022 C -0.70362 0.15896 -0.69826 0.15833 -0.6896 0.15623 C -0.6874 0.15539 -0.68535 0.15476 -0.6833 0.15392 C -0.68015 0.15266 -0.67385 0.14972 -0.67385 0.14993 C -0.66047 0.13796 -0.67748 0.15224 -0.66456 0.14363 C -0.66283 0.14258 -0.66141 0.14069 -0.65984 0.13943 C -0.65779 0.13796 -0.65559 0.13691 -0.65354 0.13523 C -0.65039 0.13271 -0.64535 0.12746 -0.64267 0.12494 C -0.63653 0.11276 -0.64283 0.12368 -0.6348 0.11444 C -0.63259 0.11192 -0.6307 0.10856 -0.6285 0.10604 C -0.62708 0.10436 -0.62519 0.10352 -0.62378 0.10184 C -0.62047 0.09806 -0.61716 0.09407 -0.61448 0.08945 C -0.61291 0.08651 -0.61181 0.08336 -0.60976 0.08105 C -0.6085 0.07958 -0.60661 0.07958 -0.60503 0.07895 C -0.60409 0.07685 -0.60315 0.07454 -0.60189 0.07265 C -0.59905 0.06824 -0.59574 0.06446 -0.59259 0.06026 L -0.58787 0.05396 L -0.58315 0.04766 C -0.58157 0.04556 -0.57968 0.04388 -0.57842 0.04136 C -0.57291 0.03023 -0.57669 0.03695 -0.56598 0.02267 L -0.55653 0.01008 C -0.55496 0.00798 -0.5537 0.00546 -0.55196 0.00399 L -0.53779 -0.00861 C -0.53622 -0.01008 -0.5348 -0.01176 -0.53307 -0.01281 C -0.53102 -0.01428 -0.52897 -0.01533 -0.52692 -0.01701 C -0.50897 -0.03066 -0.53685 -0.01008 -0.51748 -0.0273 C -0.51622 -0.02856 -0.5074 -0.03129 -0.50661 -0.0315 C -0.50503 -0.03297 -0.50362 -0.03465 -0.50189 -0.0357 C -0.49889 -0.03759 -0.49559 -0.03843 -0.49244 -0.0399 L -0.48315 -0.0441 L -0.47685 -0.0462 C -0.45858 -0.04536 -0.44031 -0.04536 -0.42204 -0.0441 C -0.42047 -0.04389 -0.41874 -0.04326 -0.41732 -0.042 C -0.41559 -0.04032 -0.41417 -0.03801 -0.41275 -0.0357 C -0.40929 -0.03024 -0.40441 -0.02016 -0.40173 -0.01491 L -0.39858 -0.00861 C -0.39811 -0.00651 -0.397 -0.00462 -0.397 -0.00231 C -0.397 0.00462 -0.397 0.01176 -0.39858 0.01847 C -0.39921 0.0212 -0.40141 0.0233 -0.4033 0.02477 C -0.40614 0.02687 -0.40992 0.02645 -0.41275 0.02897 C -0.41874 0.03422 -0.41559 0.03233 -0.42204 0.03527 C -0.42267 0.03716 -0.42267 0.03968 -0.42362 0.04136 C -0.42488 0.04388 -0.42692 0.04535 -0.42834 0.04766 C -0.4296 0.04955 -0.43023 0.05207 -0.43149 0.05396 C -0.43291 0.05627 -0.4348 0.05795 -0.43622 0.06026 C -0.44929 0.08273 -0.43653 0.06467 -0.44708 0.07895 C -0.44992 0.08987 -0.44692 0.08105 -0.45338 0.09155 C -0.45984 0.10184 -0.45259 0.09428 -0.46126 0.10184 C -0.4622 0.10394 -0.46299 0.10646 -0.46425 0.10814 C -0.46566 0.11003 -0.46787 0.11045 -0.46897 0.11234 C -0.47007 0.11402 -0.4696 0.11696 -0.47055 0.11864 C -0.47181 0.12053 -0.47385 0.12116 -0.47527 0.12284 C -0.477 0.12473 -0.47842 0.12683 -0.48 0.12893 C -0.48047 0.13103 -0.48047 0.13355 -0.48157 0.13523 C -0.48267 0.13712 -0.48472 0.13775 -0.48614 0.13943 C -0.48787 0.14132 -0.48929 0.14363 -0.49086 0.14552 C -0.49212 0.15077 -0.49259 0.15392 -0.49559 0.15812 C -0.49685 0.1598 -0.49874 0.16106 -0.50031 0.16232 C -0.50157 0.16757 -0.50189 0.17093 -0.50503 0.17492 C -0.50629 0.1766 -0.50803 0.17765 -0.5096 0.17912 C -0.5107 0.18101 -0.51149 0.18353 -0.51275 0.18521 C -0.51574 0.18962 -0.51905 0.19361 -0.5222 0.19781 C -0.52378 0.19991 -0.52566 0.20159 -0.52692 0.20411 L -0.53007 0.21041 C -0.53385 0.22574 -0.53086 0.21965 -0.53779 0.2291 C -0.54094 0.24149 -0.53732 0.22931 -0.54409 0.2438 C -0.54677 0.24947 -0.54929 0.26081 -0.55338 0.26459 L -0.55811 0.26879 C -0.56598 0.28433 -0.5559 0.26522 -0.56598 0.28118 C -0.56724 0.28328 -0.56771 0.2858 -0.56913 0.28748 C -0.57196 0.29084 -0.5759 0.29231 -0.57842 0.29588 C -0.58456 0.30386 -0.58126 0.3005 -0.58787 0.30638 C -0.59622 0.32297 -0.58519 0.30281 -0.59574 0.31667 C -0.597 0.31856 -0.59763 0.32108 -0.59874 0.32297 C -0.60252 0.32906 -0.60362 0.32927 -0.60818 0.33347 C -0.61165 0.34754 -0.60677 0.33221 -0.61448 0.34376 C -0.617 0.34754 -0.61811 0.35279 -0.62078 0.35636 C -0.62677 0.36434 -0.62362 0.36098 -0.63007 0.36686 C -0.63716 0.38072 -0.62881 0.36707 -0.63795 0.37505 C -0.6496 0.38534 -0.63622 0.37841 -0.64724 0.38345 C -0.65275 0.3908 -0.64897 0.38702 -0.65984 0.39185 L -0.65984 0.39206 C -0.66141 0.39311 -0.66283 0.395 -0.66456 0.39605 C -0.68126 0.40592 -0.66803 0.39479 -0.67858 0.40424 C -0.68015 0.40361 -0.68189 0.40319 -0.6833 0.40214 C -0.68598 0.40025 -0.69307 0.39458 -0.69574 0.38975 C -0.69811 0.38555 -0.69889 0.37967 -0.70204 0.37694 C -0.70614 0.37358 -0.70818 0.37232 -0.71149 0.36686 C -0.72126 0.34985 -0.71322 0.35825 -0.72236 0.35006 C -0.72629 0.33431 -0.72094 0.35384 -0.72708 0.33767 C -0.72787 0.33557 -0.72787 0.33326 -0.72866 0.33137 C -0.72944 0.32906 -0.73086 0.32738 -0.73181 0.32507 C -0.73244 0.32318 -0.73259 0.32066 -0.73338 0.31877 C -0.73417 0.31646 -0.73559 0.31478 -0.73637 0.31247 C -0.73763 0.30974 -0.73842 0.3068 -0.73952 0.30428 C -0.74157 0.29987 -0.74283 0.29462 -0.74582 0.29168 L -0.75212 0.28538 C -0.75307 0.28265 -0.7537 0.2795 -0.75527 0.27719 C -0.75637 0.27509 -0.75858 0.27467 -0.75984 0.27299 C -0.76173 0.27047 -0.76299 0.26732 -0.76456 0.26459 C -0.76755 0.25262 -0.76409 0.26375 -0.77086 0.25199 C -0.78393 0.22952 -0.77118 0.24758 -0.78173 0.2333 C -0.78614 0.21608 -0.77889 0.24317 -0.7896 0.21461 C -0.79385 0.20306 -0.79133 0.20873 -0.79748 0.19781 C -0.79874 0.19277 -0.79968 0.18773 -0.8022 0.18332 C -0.80346 0.1808 -0.80519 0.17912 -0.80677 0.17681 C -0.8107 0.16106 -0.80551 0.18059 -0.81149 0.16442 C -0.81228 0.16253 -0.81212 0.1598 -0.81307 0.15812 C -0.81433 0.15623 -0.81622 0.15539 -0.81779 0.15392 C -0.81826 0.15203 -0.81858 0.14972 -0.81937 0.14783 C -0.8211 0.14342 -0.82441 0.13985 -0.82566 0.13523 C -0.82614 0.13292 -0.82629 0.13103 -0.82708 0.12893 C -0.82897 0.12473 -0.83181 0.12095 -0.83338 0.11654 C -0.83543 0.11087 -0.83795 0.10562 -0.83968 0.09974 C -0.84078 0.09638 -0.84189 0.09281 -0.84283 0.08945 C -0.8433 0.08735 -0.84378 0.08525 -0.84441 0.08315 C -0.84535 0.07958 -0.84661 0.07622 -0.84755 0.07265 C -0.84818 0.06992 -0.8485 0.06719 -0.84913 0.06446 C -0.85007 0.06005 -0.85118 0.05606 -0.85212 0.05186 C -0.85275 0.04976 -0.85338 0.04766 -0.8537 0.04556 L -0.85527 0.03716 C -0.8548 0.02603 -0.85622 0.01448 -0.8537 0.00399 C -0.85275 -0.00042 -0.85165 0.01218 -0.85055 0.01637 C -0.84944 0.02141 -0.84818 0.02582 -0.84755 0.03107 C -0.84677 0.03653 -0.84645 0.0422 -0.84598 0.04766 C -0.84535 0.05459 -0.84393 0.07727 -0.84283 0.08525 C -0.84252 0.08735 -0.84157 0.08924 -0.84126 0.09155 C -0.84 0.09764 -0.83921 0.10898 -0.83653 0.11444 L -0.83338 0.12074 C -0.82929 0.13691 -0.83606 0.11339 -0.82409 0.13712 C -0.81102 0.16337 -0.82378 0.14132 -0.81307 0.15392 C -0.80976 0.15791 -0.80614 0.16169 -0.80378 0.16652 C -0.80267 0.16862 -0.80189 0.17093 -0.80063 0.17261 C -0.79921 0.1745 -0.79732 0.17513 -0.7959 0.17681 C -0.79417 0.17891 -0.79291 0.18143 -0.79118 0.18332 C -0.78976 0.18479 -0.78803 0.18584 -0.78645 0.18731 C -0.77874 0.19571 -0.78834 0.1871 -0.78031 0.19781 C -0.77889 0.1997 -0.77716 0.20054 -0.77559 0.20201 C -0.76724 0.2186 -0.77811 0.19844 -0.76771 0.21251 C -0.76645 0.21419 -0.76598 0.21692 -0.76456 0.2186 C -0.7633 0.22049 -0.76141 0.22133 -0.75984 0.2228 C -0.75826 0.22469 -0.75685 0.22721 -0.75527 0.2291 C -0.7537 0.23078 -0.75196 0.23162 -0.75055 0.2333 C -0.74944 0.23456 -0.74834 0.23582 -0.7474 0.2375 C -0.74629 0.23939 -0.74566 0.24212 -0.74425 0.2438 C -0.74141 0.24695 -0.73496 0.25199 -0.73496 0.2522 C -0.7296 0.26249 -0.73338 0.25703 -0.72236 0.26669 C -0.72236 0.2669 -0.71291 0.27509 -0.71291 0.2753 C -0.71086 0.27635 -0.70881 0.27761 -0.70677 0.27908 C -0.69826 0.28559 -0.70598 0.2816 -0.69732 0.28538 C -0.69574 0.28685 -0.69433 0.28853 -0.69259 0.28958 C -0.68944 0.29168 -0.68315 0.29294 -0.68015 0.29378 C -0.67007 0.29294 -0.65858 0.29525 -0.64881 0.28958 C -0.64677 0.28832 -0.64472 0.28664 -0.64267 0.28538 C -0.6411 0.28454 -0.63937 0.28433 -0.63795 0.28328 C -0.63527 0.2816 -0.63275 0.27908 -0.63007 0.27719 C -0.62803 0.27551 -0.62582 0.27446 -0.62378 0.27299 C -0.6222 0.27173 -0.62078 0.27005 -0.61921 0.26879 C -0.61716 0.26711 -0.61496 0.26627 -0.61291 0.26459 C -0.6096 0.26207 -0.60645 0.25934 -0.60346 0.25619 C -0.59937 0.25199 -0.59559 0.24674 -0.59102 0.2438 C -0.5833 0.23855 -0.58692 0.24044 -0.58 0.2375 C -0.57795 0.2354 -0.57606 0.23309 -0.57385 0.2312 C -0.57181 0.22952 -0.56944 0.22868 -0.56755 0.227 C -0.55716 0.21776 -0.5622 0.22049 -0.55338 0.21041 C -0.55196 0.20873 -0.55023 0.20789 -0.54881 0.20621 C -0.54551 0.20222 -0.54189 0.19865 -0.53937 0.19361 C -0.53826 0.19151 -0.53763 0.1892 -0.53622 0.18731 C -0.53496 0.18563 -0.53307 0.18458 -0.53149 0.18332 C -0.52252 0.16694 -0.53133 0.1808 -0.5222 0.17072 C -0.51007 0.15728 -0.52441 0.17072 -0.51275 0.16022 C -0.51181 0.15812 -0.51086 0.15602 -0.5096 0.15392 C -0.50535 0.14699 -0.49952 0.14237 -0.49401 0.13712 C -0.49149 0.12704 -0.49433 0.13418 -0.48771 0.12683 C -0.47244 0.10982 -0.49228 0.13082 -0.48 0.11444 C -0.47811 0.11192 -0.47559 0.11066 -0.4737 0.10814 C -0.45952 0.08924 -0.47417 0.10499 -0.46267 0.09155 C -0.45716 0.08483 -0.44645 0.07454 -0.44236 0.06635 C -0.43826 0.05816 -0.44078 0.06152 -0.43464 0.05606 C -0.43401 0.05396 -0.4337 0.05165 -0.43307 0.04976 C -0.43212 0.04745 -0.43007 0.04598 -0.42992 0.04346 C -0.42944 0.038 -0.43039 0.03233 -0.43149 0.02687 C -0.43212 0.02393 -0.43763 0.01553 -0.43921 0.01427 C -0.4422 0.01218 -0.44866 0.01008 -0.44866 0.01029 C -0.4507 0.01092 -0.45291 0.01113 -0.45496 0.01218 C -0.45921 0.01469 -0.46362 0.01721 -0.4674 0.02057 C -0.46897 0.02204 -0.47039 0.02372 -0.47212 0.02477 C -0.47354 0.02582 -0.47527 0.02603 -0.47685 0.02687 C -0.48441 0.03695 -0.47811 0.03002 -0.48771 0.03716 C -0.49543 0.04304 -0.48976 0.04031 -0.49874 0.04766 C -0.50755 0.05501 -0.50299 0.04829 -0.51275 0.05816 C -0.51464 0.05984 -0.51574 0.06257 -0.51748 0.06446 C -0.51952 0.06656 -0.52897 0.07391 -0.53007 0.07475 C -0.53984 0.09449 -0.52488 0.06782 -0.53937 0.08315 C -0.54063 0.08441 -0.53984 0.08777 -0.54094 0.08945 C -0.54267 0.09155 -0.54519 0.09218 -0.54724 0.09365 C -0.55464 0.10835 -0.54488 0.0905 -0.55653 0.10604 C -0.55795 0.10793 -0.55842 0.11066 -0.55968 0.11234 C -0.56157 0.11486 -0.56425 0.11591 -0.56598 0.11864 C -0.56944 0.12368 -0.57165 0.1304 -0.57543 0.13523 C -0.57748 0.13796 -0.57968 0.14069 -0.58157 0.14363 C -0.58283 0.14552 -0.58362 0.14783 -0.58472 0.14972 C -0.58976 0.15917 -0.5885 0.15686 -0.59417 0.16442 C -0.59889 0.17723 -0.5959 0.1703 -0.60346 0.18521 L -0.60976 0.19781 C -0.61133 0.20411 -0.61102 0.20495 -0.61448 0.21041 C -0.6159 0.21251 -0.61763 0.2144 -0.61921 0.21671 C -0.62078 0.21923 -0.62189 0.2228 -0.62378 0.2249 C -0.62503 0.22637 -0.62708 0.22616 -0.6285 0.227 C -0.6307 0.22826 -0.63291 0.22931 -0.6348 0.2312 C -0.63653 0.23288 -0.63748 0.23603 -0.63952 0.2375 C -0.64236 0.2396 -0.64598 0.2396 -0.64881 0.2417 C -0.65102 0.24296 -0.65291 0.24464 -0.65511 0.2459 C -0.66141 0.24926 -0.66456 0.2501 -0.6707 0.25199 C -0.67291 0.25346 -0.6748 0.25514 -0.677 0.25619 C -0.67952 0.25745 -0.68897 0.25976 -0.69102 0.26039 C -0.70063 0.25934 -0.70992 0.25892 -0.71921 0.25619 C -0.72078 0.25577 -0.72236 0.25472 -0.72393 0.25409 C -0.72598 0.25346 -0.72818 0.25283 -0.73023 0.25199 C -0.73338 0.25073 -0.73637 0.24905 -0.73952 0.24779 C -0.74267 0.24674 -0.7474 0.24548 -0.75055 0.2438 C -0.76189 0.23729 -0.75149 0.24107 -0.76456 0.2375 C -0.76661 0.23603 -0.76881 0.23477 -0.77086 0.2333 C -0.77244 0.23204 -0.77385 0.22994 -0.77559 0.2291 C -0.77952 0.22721 -0.78803 0.2249 -0.78803 0.22511 C -0.80409 0.21083 -0.77763 0.23351 -0.80063 0.21671 C -0.80283 0.21482 -0.80456 0.21209 -0.80677 0.21041 C -0.81086 0.20726 -0.81543 0.20537 -0.81937 0.20201 C -0.82252 0.19928 -0.82614 0.19718 -0.82866 0.19361 C -0.83023 0.19151 -0.83165 0.1892 -0.83338 0.18731 C -0.84141 0.17912 -0.84614 0.1787 -0.85212 0.16652 C -0.85433 0.16232 -0.85732 0.15875 -0.85842 0.15392 C -0.86047 0.14594 -0.86189 0.14048 -0.86315 0.13103 C -0.86362 0.12683 -0.86409 0.12263 -0.86472 0.11864 C -0.86692 0.10394 -0.86645 0.11591 -0.86787 0.09575 C -0.87039 0.05858 -0.8674 0.07727 -0.87102 0.05816 C -0.86913 -0.00462 -0.88173 0.00147 -0.86472 0.00798 C -0.86267 0.00882 -0.86047 0.00945 -0.85842 0.01008 C -0.85685 0.01155 -0.85543 0.01322 -0.8537 0.01427 C -0.84078 0.02288 -0.85905 0.00756 -0.84283 0.02057 C -0.837 0.02519 -0.83291 0.02855 -0.82866 0.03527 C -0.82755 0.03716 -0.82661 0.03926 -0.82566 0.04136 C -0.82173 0.05711 -0.82692 0.03779 -0.82094 0.05396 C -0.81448 0.07118 -0.82519 0.0485 -0.81622 0.06635 C -0.81448 0.07349 -0.81433 0.07328 -0.81307 0.08105 C -0.81244 0.08441 -0.81212 0.08798 -0.81149 0.09155 C -0.81118 0.09365 -0.81039 0.09554 -0.80992 0.09764 C -0.80881 0.10457 -0.8085 0.11192 -0.80677 0.11864 C -0.80629 0.12074 -0.80566 0.12263 -0.80519 0.12494 C -0.80409 0.13145 -0.80378 0.13901 -0.8022 0.14552 C -0.8011 0.14972 -0.79968 0.15392 -0.79905 0.15812 C -0.7959 0.17933 -0.79905 0.1598 -0.7959 0.17492 C -0.79086 0.19865 -0.79842 0.16736 -0.79118 0.19151 C -0.7896 0.19697 -0.78866 0.20579 -0.78488 0.21041 C -0.77133 0.22658 -0.7759 0.21902 -0.76299 0.2291 C -0.75984 0.23162 -0.75685 0.23477 -0.7537 0.2375 C -0.75212 0.23876 -0.7507 0.24086 -0.74897 0.2417 C -0.74204 0.24464 -0.74566 0.24275 -0.73795 0.24779 C -0.73007 0.2585 -0.73716 0.25115 -0.72708 0.25619 C -0.72488 0.25724 -0.72299 0.25913 -0.72078 0.26039 C -0.71826 0.26186 -0.71559 0.26312 -0.71291 0.26459 C -0.70141 0.27152 -0.71165 0.26648 -0.70204 0.27089 C -0.69685 0.27005 -0.69149 0.27005 -0.68645 0.26879 C -0.67354 0.26543 -0.68078 0.26606 -0.67228 0.26039 C -0.67086 0.25934 -0.66913 0.25892 -0.66755 0.25829 C -0.66189 0.25346 -0.65653 0.24779 -0.65039 0.2438 C -0.64724 0.2417 -0.64409 0.23981 -0.6411 0.2375 C -0.63779 0.23498 -0.6348 0.23183 -0.63165 0.2291 C -0.62913 0.227 -0.62629 0.22511 -0.62378 0.2228 C -0.62173 0.22091 -0.61984 0.21818 -0.61763 0.21671 C -0.61559 0.21524 -0.61338 0.21524 -0.61133 0.21461 C -0.60929 0.21167 -0.60755 0.20831 -0.60503 0.20621 C -0.59118 0.19382 -0.59574 0.20306 -0.58629 0.19151 C -0.57385 0.1766 -0.58189 0.18101 -0.57228 0.17681 C -0.56441 0.16127 -0.57527 0.18227 -0.55811 0.15623 C -0.55448 0.15056 -0.55133 0.14426 -0.54724 0.13943 C -0.54598 0.13796 -0.54409 0.13796 -0.54252 0.13712 C -0.53968 0.12599 -0.54267 0.13502 -0.53464 0.12284 C -0.53291 0.12011 -0.53165 0.11696 -0.53007 0.11444 C -0.5285 0.11213 -0.52677 0.11045 -0.52535 0.10814 C -0.52409 0.10625 -0.52346 0.10373 -0.5222 0.10184 C -0.52078 0.10016 -0.51905 0.09911 -0.51748 0.09764 C -0.51637 0.09575 -0.51559 0.09344 -0.51433 0.09155 C -0.51181 0.08714 -0.51007 0.0863 -0.50661 0.08315 C -0.50598 0.08105 -0.50614 0.07853 -0.50503 0.07685 C -0.49952 0.06971 -0.49685 0.06908 -0.49086 0.06635 C -0.48834 0.06719 -0.48519 0.06635 -0.48315 0.06845 C -0.48015 0.0716 -0.47685 0.08105 -0.47685 0.08126 C -0.47417 0.10646 -0.47354 0.10457 -0.47685 0.14132 C -0.47716 0.14636 -0.48157 0.15203 -0.48315 0.15623 C -0.48378 0.15812 -0.48378 0.16064 -0.48472 0.16232 C -0.48582 0.16484 -0.48787 0.16631 -0.48929 0.16862 C -0.49055 0.17051 -0.49102 0.17324 -0.49244 0.17492 C -0.49984 0.18353 -0.50031 0.18248 -0.50803 0.18521 C -0.51952 0.1955 -0.50519 0.18311 -0.51905 0.19361 C -0.52063 0.19487 -0.52204 0.19676 -0.52378 0.19781 C -0.52677 0.1997 -0.53007 0.20054 -0.53307 0.20201 C -0.53464 0.20264 -0.53637 0.20306 -0.53779 0.20411 C -0.53984 0.20558 -0.54189 0.20726 -0.54409 0.20831 C -0.54661 0.20936 -0.54929 0.20957 -0.55196 0.21041 C -0.55354 0.21083 -0.55496 0.21167 -0.55653 0.21251 C -0.55811 0.21377 -0.55952 0.21566 -0.56126 0.21671 C -0.56425 0.21839 -0.5707 0.2207 -0.5707 0.22091 C -0.5759 0.22553 -0.58441 0.23288 -0.58787 0.2375 C -0.58944 0.2396 -0.59086 0.24191 -0.59259 0.2438 C -0.60834 0.26018 -0.59574 0.2459 -0.60818 0.25619 C -0.61039 0.25808 -0.61228 0.26039 -0.61448 0.26249 C -0.61748 0.26543 -0.62126 0.26732 -0.62378 0.27089 C -0.62535 0.27299 -0.62677 0.2753 -0.6285 0.27719 C -0.64818 0.29735 -0.62755 0.27173 -0.64724 0.29798 C -0.65307 0.30575 -0.6496 0.3005 -0.65669 0.31457 C -0.65779 0.31667 -0.65826 0.3194 -0.65984 0.32087 C -0.66189 0.32297 -0.66441 0.32444 -0.66614 0.32717 C -0.6685 0.33095 -0.67023 0.33557 -0.67228 0.33956 L -0.67543 0.34565 C -0.677 0.35174 -0.67763 0.35405 -0.67858 0.36056 C -0.67921 0.36455 -0.67968 0.36854 -0.68015 0.37295 C -0.68063 0.38345 -0.68141 0.39374 -0.68173 0.40424 C -0.68456 0.53968 -0.67952 0.48068 -0.68488 0.53779 L -0.6833 0.59806 L -0.59732 0.55648 C -0.60708 0.57118 -0.61653 0.5863 -0.62692 0.60037 C -0.64063 0.61822 -0.63511 0.60898 -0.64425 0.62746 C -0.64614 0.63775 -0.64425 0.63376 -0.64881 0.64006 L -0.65511 0.6125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22" y="3483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252 -0.2627 L -0.18252 -0.26249 C -0.18724 -0.26417 -0.19196 -0.26522 -0.19669 -0.2669 C -0.20866 -0.2711 -0.20252 -0.27047 -0.21228 -0.2732 C -0.2211 -0.27551 -0.22645 -0.27593 -0.23574 -0.27719 C -0.24677 -0.27656 -0.25763 -0.27635 -0.26866 -0.2753 C -0.2707 -0.27488 -0.27275 -0.27404 -0.2748 -0.2732 C -0.2748 -0.27299 -0.28661 -0.26795 -0.28897 -0.2669 C -0.29968 -0.26207 -0.28629 -0.26774 -0.30141 -0.2627 C -0.30299 -0.26207 -0.30456 -0.26123 -0.30614 -0.2606 C -0.30818 -0.25976 -0.31039 -0.25934 -0.31244 -0.2585 C -0.31559 -0.25724 -0.31858 -0.25535 -0.32173 -0.2543 C -0.33118 -0.25115 -0.32598 -0.25325 -0.33748 -0.248 L -0.3422 -0.24611 L -0.34677 -0.24401 C -0.35385 -0.23456 -0.34551 -0.24443 -0.35464 -0.23771 C -0.35795 -0.23519 -0.36047 -0.23099 -0.36409 -0.22931 C -0.36551 -0.22868 -0.36724 -0.22826 -0.36866 -0.22721 C -0.37039 -0.22616 -0.37165 -0.22406 -0.37338 -0.22301 C -0.37637 -0.22133 -0.38283 -0.21881 -0.38283 -0.2186 C -0.38441 -0.21671 -0.38566 -0.21419 -0.38755 -0.21272 C -0.38881 -0.21146 -0.39086 -0.21188 -0.39212 -0.21062 C -0.3937 -0.20894 -0.39401 -0.20621 -0.39527 -0.20432 C -0.39826 -0.19991 -0.40094 -0.19508 -0.40472 -0.19172 C -0.42141 -0.17681 -0.39606 -0.20012 -0.41401 -0.18143 C -0.417 -0.17828 -0.42031 -0.17576 -0.42346 -0.17303 L -0.42818 -0.16883 C -0.42976 -0.16736 -0.43149 -0.16652 -0.43291 -0.16464 C -0.44204 -0.15246 -0.43763 -0.15708 -0.44535 -0.15015 C -0.45275 -0.13503 -0.44897 -0.14112 -0.45622 -0.13125 C -0.46 -0.11634 -0.4548 -0.1344 -0.46252 -0.11886 C -0.46346 -0.11697 -0.4633 -0.11445 -0.46409 -0.11256 C -0.46598 -0.10815 -0.46834 -0.10416 -0.47039 -0.09996 L -0.47354 -0.09387 L -0.47669 -0.08757 C -0.47763 -0.08547 -0.47842 -0.08295 -0.47968 -0.08127 C -0.48283 -0.07707 -0.48661 -0.07371 -0.48913 -0.06867 C -0.49685 -0.05313 -0.48692 -0.07224 -0.497 -0.05628 C -0.50346 -0.04599 -0.49622 -0.05355 -0.50472 -0.04599 C -0.50582 -0.04368 -0.50661 -0.04179 -0.50787 -0.03948 C -0.51086 -0.03507 -0.5148 -0.03192 -0.51732 -0.02709 C -0.51826 -0.02499 -0.51921 -0.02268 -0.52047 -0.02079 C -0.5233 -0.01638 -0.5274 -0.01344 -0.52976 -0.00819 C -0.53385 -0.00021 -0.53118 -0.00273 -0.53763 -1.67157E-6 C -0.5411 0.01407 -0.53622 -0.00105 -0.54393 0.0105 C -0.54629 0.01428 -0.5474 0.01953 -0.55007 0.0231 C -0.55165 0.0252 -0.55338 0.02709 -0.5548 0.02919 C -0.55826 0.03486 -0.55826 0.03738 -0.5611 0.04389 C -0.56204 0.04599 -0.56299 0.0483 -0.56425 0.05019 C -0.56708 0.0546 -0.57354 0.06258 -0.57354 0.06279 C -0.57748 0.07833 -0.57181 0.05964 -0.57984 0.07308 C -0.5885 0.08736 -0.57259 0.07161 -0.58614 0.08358 C -0.58913 0.09534 -0.58645 0.0882 -0.597 0.10227 L -0.60015 0.10647 C -0.60441 0.12348 -0.597 0.09702 -0.61118 0.12516 L -0.61732 0.13776 C -0.61842 0.13986 -0.61889 0.14259 -0.62047 0.14406 L -0.62519 0.14805 C -0.62944 0.16527 -0.62204 0.13881 -0.63622 0.16695 L -0.64236 0.17934 C -0.64346 0.18144 -0.64393 0.18438 -0.64551 0.18522 L -0.65023 0.18984 C -0.65748 0.20454 -0.65338 0.1995 -0.66126 0.20664 C -0.6622 0.2079 -0.66283 0.21084 -0.66425 0.21273 C -0.66566 0.21357 -0.66787 0.21336 -0.66897 0.21483 C -0.67732 0.22596 -0.66267 0.21756 -0.67527 0.22323 C -0.67779 0.2268 -0.68 0.23058 -0.68315 0.23352 C -0.6896 0.23898 -0.68645 0.23604 -0.69244 0.24402 C -0.69291 0.24402 -0.7033 0.24171 -0.70503 0.23898 C -0.70645 0.23835 -0.70677 0.23541 -0.70803 0.23352 C -0.70944 0.23184 -0.71118 0.23058 -0.71275 0.22953 C -0.71338 0.22743 -0.71338 0.22491 -0.71433 0.22323 C -0.71559 0.22134 -0.71763 0.22071 -0.71905 0.21903 C -0.72078 0.21651 -0.72236 0.21504 -0.72378 0.21273 C -0.73023 0.20223 -0.72299 0.21 -0.73149 0.20223 C -0.73984 0.18522 -0.72897 0.20517 -0.73937 0.19194 C -0.74078 0.19026 -0.7411 0.18753 -0.74252 0.18522 C -0.7548 0.16926 -0.73905 0.19572 -0.75196 0.17535 C -0.75307 0.17325 -0.75385 0.17094 -0.75496 0.16905 C -0.7559 0.16737 -0.75716 0.16632 -0.75811 0.16485 C -0.75937 0.16275 -0.76 0.15981 -0.76126 0.15855 C -0.76425 0.15414 -0.76755 0.15015 -0.7707 0.14616 C -0.77228 0.14406 -0.77417 0.14217 -0.77527 0.13986 C -0.77637 0.13776 -0.777 0.13503 -0.77842 0.13356 C -0.77984 0.13209 -0.78157 0.13209 -0.78315 0.13146 C -0.79086 0.11613 -0.78063 0.13419 -0.79259 0.12096 C -0.79401 0.11949 -0.79433 0.11655 -0.79574 0.11487 C -0.797 0.11298 -0.79889 0.11214 -0.80031 0.11067 C -0.80267 0.10794 -0.80425 0.10458 -0.80661 0.10227 C -0.82472 0.084 -0.80031 0.1092 -0.81921 0.08757 C -0.82063 0.0861 -0.82236 0.08505 -0.82378 0.08358 C -0.82708 0.07959 -0.8296 0.07455 -0.83322 0.07098 C -0.83527 0.06888 -0.83763 0.0672 -0.83952 0.06468 C -0.84126 0.06216 -0.84267 0.05922 -0.84409 0.05628 C -0.84519 0.05439 -0.84598 0.05187 -0.84724 0.05019 C -0.84866 0.0483 -0.85055 0.04746 -0.85196 0.04599 C -0.85653 0.04116 -0.85417 0.042 -0.85826 0.03549 C -0.85968 0.03318 -0.86157 0.0315 -0.86299 0.02919 C -0.86409 0.0273 -0.86488 0.02499 -0.86614 0.0231 C -0.86755 0.02079 -0.86944 0.01911 -0.8707 0.0168 C -0.87307 0.01281 -0.87496 0.0084 -0.877 0.0042 C -0.87811 0.0021 -0.87874 -0.00021 -0.88015 -0.0021 L -0.88488 -0.00819 C -0.88787 -0.02058 -0.88441 -0.00945 -0.88944 -0.01911 C -0.9011 -0.03927 -0.89165 -0.02331 -0.89889 -0.03948 C -0.90078 -0.04389 -0.90315 -0.04788 -0.90519 -0.05208 C -0.90614 -0.05439 -0.90771 -0.05586 -0.90834 -0.0588 C -0.91543 -0.08673 -0.90771 -0.05775 -0.91448 -0.07917 C -0.91842 -0.09135 -0.91322 -0.07959 -0.91921 -0.09177 C -0.91968 -0.09429 -0.92126 -0.10332 -0.92236 -0.10626 C -0.92315 -0.10857 -0.92441 -0.11046 -0.92551 -0.11256 C -0.92897 -0.13146 -0.92488 -0.10815 -0.92866 -0.13545 C -0.92897 -0.13839 -0.92976 -0.14112 -0.93023 -0.14385 C -0.93086 -0.14805 -0.93118 -0.15225 -0.93181 -0.15624 C -0.93228 -0.15981 -0.93291 -0.16317 -0.93338 -0.16673 C -0.93401 -0.17366 -0.93433 -0.18059 -0.9348 -0.18752 C -0.93322 -0.23792 -0.937 -0.21902 -0.93023 -0.24611 L -0.92866 -0.2522 C -0.9274 -0.25745 -0.92692 -0.26081 -0.92393 -0.2648 C -0.92267 -0.26648 -0.92078 -0.26753 -0.91921 -0.269 C -0.90094 -0.26774 -0.89259 -0.27047 -0.87858 -0.2648 C -0.87858 -0.26459 -0.86692 -0.25955 -0.86456 -0.2585 L -0.85984 -0.2564 C -0.85874 -0.2543 -0.85795 -0.25199 -0.85669 -0.2501 C -0.85527 -0.24842 -0.85322 -0.248 -0.85196 -0.24611 C -0.85196 -0.2459 -0.84409 -0.23036 -0.84267 -0.22721 L -0.83952 -0.22091 L -0.83637 -0.21482 C -0.8307 -0.19193 -0.83968 -0.22637 -0.83165 -0.20222 C -0.83039 -0.19823 -0.83039 -0.1934 -0.8285 -0.18962 C -0.82755 -0.18752 -0.82629 -0.18563 -0.82535 -0.18353 C -0.81889 -0.16611 -0.8296 -0.18878 -0.82078 -0.17093 C -0.82015 -0.16883 -0.81984 -0.16673 -0.81921 -0.16464 C -0.81826 -0.16254 -0.81669 -0.16065 -0.81606 -0.15834 C -0.81448 -0.15372 -0.8148 -0.14847 -0.81291 -0.14385 C -0.81102 -0.13944 -0.80866 -0.13545 -0.80661 -0.13125 C -0.80566 -0.12915 -0.80409 -0.12747 -0.80346 -0.12516 C -0.80078 -0.11403 -0.80283 -0.12054 -0.79574 -0.10626 L -0.78629 -0.08757 C -0.78519 -0.08547 -0.78456 -0.08295 -0.78315 -0.08127 C -0.78157 -0.07917 -0.77984 -0.07728 -0.77842 -0.07497 C -0.77732 -0.07308 -0.77669 -0.07056 -0.77527 -0.06867 C -0.77354 -0.06636 -0.77086 -0.06489 -0.76913 -0.06258 C -0.76204 -0.05313 -0.77039 -0.05817 -0.76126 -0.05439 C -0.75433 -0.04032 -0.76252 -0.05397 -0.75338 -0.04599 C -0.73937 -0.03339 -0.76126 -0.04515 -0.73937 -0.03528 L -0.73464 -0.03339 L -0.72992 -0.03129 C -0.72063 -0.03255 -0.71527 -0.03318 -0.70661 -0.03528 C -0.70441 -0.03612 -0.70236 -0.03675 -0.70031 -0.03759 C -0.69716 -0.03885 -0.69086 -0.04179 -0.69086 -0.04179 C -0.67748 -0.05355 -0.69448 -0.03927 -0.68157 -0.04788 C -0.67984 -0.04893 -0.67842 -0.05082 -0.67685 -0.05208 C -0.6748 -0.05355 -0.67259 -0.0546 -0.67055 -0.05628 C -0.6674 -0.0588 -0.66236 -0.06405 -0.65968 -0.06657 C -0.65354 -0.07875 -0.65984 -0.06783 -0.65181 -0.07707 C -0.6496 -0.07959 -0.64771 -0.08295 -0.64551 -0.08547 C -0.64409 -0.08715 -0.6422 -0.08799 -0.64078 -0.08967 C -0.63748 -0.09345 -0.63417 -0.09744 -0.63149 -0.10206 C -0.62992 -0.105 -0.62881 -0.10815 -0.62677 -0.11046 C -0.62551 -0.11193 -0.62362 -0.11193 -0.62204 -0.11256 C -0.6211 -0.11466 -0.62015 -0.11697 -0.61889 -0.11886 C -0.61606 -0.12327 -0.61275 -0.12705 -0.6096 -0.13125 L -0.60488 -0.13755 L -0.60015 -0.14385 C -0.59858 -0.14595 -0.59669 -0.14763 -0.59543 -0.15015 C -0.58992 -0.16128 -0.5937 -0.15456 -0.58299 -0.16883 L -0.57354 -0.18143 C -0.57196 -0.18353 -0.5707 -0.18605 -0.56897 -0.18752 L -0.5548 -0.20012 C -0.55322 -0.20159 -0.55181 -0.20327 -0.55007 -0.20432 C -0.54803 -0.20579 -0.54598 -0.20684 -0.54393 -0.20852 C -0.52598 -0.22217 -0.55385 -0.20159 -0.53448 -0.21881 C -0.53322 -0.22007 -0.52441 -0.2228 -0.52362 -0.22301 C -0.52204 -0.22448 -0.52063 -0.22616 -0.51889 -0.22721 C -0.5159 -0.2291 -0.51259 -0.22994 -0.50944 -0.23141 L -0.50015 -0.23561 L -0.49385 -0.23771 C -0.47559 -0.23687 -0.45732 -0.23687 -0.43905 -0.23561 C -0.43748 -0.2354 -0.43574 -0.23477 -0.43433 -0.23351 C -0.43259 -0.23183 -0.43118 -0.22952 -0.42976 -0.22721 C -0.42629 -0.22175 -0.42141 -0.21167 -0.41874 -0.20642 L -0.41559 -0.20012 C -0.41511 -0.19802 -0.41401 -0.19613 -0.41401 -0.19382 C -0.41401 -0.18689 -0.41401 -0.17975 -0.41559 -0.17303 C -0.41622 -0.1703 -0.41842 -0.1682 -0.42031 -0.16673 C -0.42315 -0.16464 -0.42692 -0.16506 -0.42976 -0.16254 C -0.43574 -0.15729 -0.43259 -0.15918 -0.43905 -0.15624 C -0.43968 -0.15435 -0.43968 -0.15183 -0.44063 -0.15015 C -0.44189 -0.14763 -0.44393 -0.14616 -0.44535 -0.14385 C -0.44661 -0.14196 -0.44724 -0.13944 -0.4485 -0.13755 C -0.44992 -0.13524 -0.45181 -0.13356 -0.45322 -0.13125 C -0.46629 -0.10878 -0.45354 -0.12684 -0.46409 -0.11256 C -0.46692 -0.10164 -0.46393 -0.11046 -0.47039 -0.09996 C -0.47685 -0.08967 -0.4696 -0.09723 -0.47826 -0.08967 C -0.47921 -0.08757 -0.48 -0.08505 -0.48126 -0.08337 C -0.48267 -0.08148 -0.48488 -0.08106 -0.48598 -0.07917 C -0.48708 -0.07749 -0.48661 -0.07455 -0.48755 -0.07287 C -0.48881 -0.07098 -0.49086 -0.07035 -0.49228 -0.06867 C -0.49401 -0.06678 -0.49543 -0.06468 -0.497 -0.06258 C -0.49748 -0.06048 -0.49748 -0.05796 -0.49858 -0.05628 C -0.49968 -0.05439 -0.50173 -0.05376 -0.50315 -0.05208 C -0.50488 -0.05019 -0.50629 -0.04788 -0.50787 -0.04599 C -0.50913 -0.04074 -0.5096 -0.03759 -0.51259 -0.03339 C -0.51385 -0.03192 -0.51574 -0.03045 -0.51732 -0.02919 C -0.51858 -0.02394 -0.51889 -0.02058 -0.52204 -0.01659 C -0.5233 -0.01491 -0.52503 -0.01386 -0.52661 -0.01239 C -0.52771 -0.01071 -0.5285 -0.00798 -0.52976 -0.0063 C -0.53275 -0.0021 -0.53606 0.0021 -0.53921 0.0063 C -0.54078 0.0084 -0.54267 0.01008 -0.54393 0.0126 L -0.54708 0.0189 C -0.55086 0.03423 -0.54787 0.02814 -0.5548 0.03759 C -0.55795 0.04998 -0.55433 0.0378 -0.5611 0.05229 C -0.56378 0.05796 -0.56629 0.0693 -0.57039 0.07308 L -0.57511 0.07728 C -0.58299 0.09282 -0.57291 0.07371 -0.58299 0.08967 C -0.58425 0.09177 -0.58472 0.09429 -0.58614 0.09597 C -0.58897 0.09933 -0.59291 0.1008 -0.59543 0.10437 C -0.60157 0.11235 -0.59826 0.10899 -0.60488 0.11487 C -0.61322 0.13146 -0.6022 0.1113 -0.61275 0.12516 C -0.61401 0.12705 -0.61464 0.12957 -0.61574 0.13146 C -0.61952 0.13755 -0.62063 0.13776 -0.62519 0.14196 C -0.62866 0.15603 -0.62378 0.1407 -0.63149 0.15225 C -0.63401 0.15603 -0.63511 0.16128 -0.63779 0.16485 C -0.64378 0.17283 -0.64063 0.16947 -0.64708 0.17535 C -0.65417 0.18921 -0.64582 0.17556 -0.65496 0.18354 C -0.66661 0.19383 -0.65322 0.1869 -0.66425 0.19194 C -0.66976 0.19929 -0.66598 0.19551 -0.67685 0.20034 L -0.67685 0.20055 C -0.67842 0.2016 -0.67984 0.20349 -0.68157 0.20454 C -0.69826 0.21441 -0.68503 0.20328 -0.69559 0.21273 C -0.69716 0.2121 -0.69889 0.21168 -0.70031 0.21063 C -0.70299 0.20874 -0.71007 0.20307 -0.71275 0.19824 C -0.71511 0.19383 -0.7159 0.18816 -0.71905 0.18522 C -0.72315 0.18207 -0.72519 0.18081 -0.7285 0.17535 C -0.73826 0.15834 -0.73023 0.16674 -0.73937 0.15855 C -0.7433 0.1428 -0.73795 0.16233 -0.74409 0.14616 C -0.74488 0.14406 -0.74488 0.14175 -0.74566 0.13986 C -0.74645 0.13755 -0.74787 0.13587 -0.74881 0.13356 C -0.74944 0.13167 -0.7496 0.12915 -0.75039 0.12726 C -0.75118 0.12495 -0.75259 0.12327 -0.75338 0.12096 C -0.75464 0.11823 -0.75543 0.11529 -0.75653 0.11277 C -0.75858 0.10836 -0.75984 0.10311 -0.76283 0.10017 L -0.76913 0.09387 C -0.77007 0.09114 -0.7707 0.08799 -0.77228 0.08568 C -0.77338 0.08358 -0.77559 0.08316 -0.77685 0.08148 C -0.77874 0.07896 -0.78 0.07581 -0.78157 0.07308 C -0.78456 0.06111 -0.7811 0.07224 -0.78787 0.06048 C -0.80094 0.03801 -0.78818 0.05607 -0.79874 0.04179 C -0.80315 0.02457 -0.7959 0.05166 -0.80661 0.0231 C -0.81086 0.01155 -0.80834 0.01722 -0.81448 0.0063 C -0.81574 0.00126 -0.81669 -0.00378 -0.81921 -0.00819 C -0.82047 -0.01071 -0.8222 -0.01239 -0.82378 -0.01491 C -0.82771 -0.03045 -0.82252 -0.01092 -0.8285 -0.02709 C -0.82929 -0.02898 -0.82913 -0.03192 -0.83007 -0.03339 C -0.83133 -0.03528 -0.83322 -0.03612 -0.8348 -0.03759 C -0.83527 -0.03948 -0.83559 -0.04179 -0.83637 -0.04368 C -0.83811 -0.04809 -0.84141 -0.05166 -0.84267 -0.05628 C -0.84315 -0.0588 -0.8433 -0.06048 -0.84409 -0.06258 C -0.84598 -0.06678 -0.84881 -0.07056 -0.85039 -0.07497 C -0.85244 -0.08064 -0.85496 -0.08589 -0.85669 -0.09177 C -0.85779 -0.09513 -0.85889 -0.0987 -0.85984 -0.10206 C -0.86031 -0.10416 -0.86078 -0.10626 -0.86141 -0.10836 C -0.86236 -0.11193 -0.86362 -0.11529 -0.86456 -0.11886 C -0.86519 -0.12159 -0.86551 -0.12432 -0.86614 -0.12705 C -0.86708 -0.13146 -0.86818 -0.13545 -0.86913 -0.13965 C -0.86976 -0.14175 -0.87039 -0.14385 -0.8707 -0.14595 L -0.87228 -0.15435 C -0.87181 -0.16548 -0.87322 -0.17702 -0.8707 -0.18752 C -0.86976 -0.19193 -0.86866 -0.17933 -0.86755 -0.17513 C -0.86645 -0.17009 -0.86519 -0.16569 -0.86456 -0.16044 C -0.86378 -0.15498 -0.86346 -0.14931 -0.86299 -0.14385 C -0.86236 -0.13692 -0.86094 -0.11424 -0.85984 -0.10626 C -0.85952 -0.10416 -0.85858 -0.10227 -0.85826 -0.09996 C -0.857 -0.09387 -0.85622 -0.08253 -0.85354 -0.07707 L -0.85039 -0.07077 C -0.84629 -0.0546 -0.85307 -0.07812 -0.8411 -0.05439 C -0.82803 -0.02814 -0.84078 -0.05019 -0.83007 -0.03759 C -0.82677 -0.0336 -0.82315 -0.02982 -0.82078 -0.02499 C -0.81968 -0.02289 -0.81889 -0.02058 -0.81763 -0.01911 C -0.81622 -0.01701 -0.81433 -0.01638 -0.81291 -0.01491 C -0.81118 -0.0126 -0.80992 -0.01008 -0.80818 -0.00819 C -0.80677 -0.00672 -0.80503 -0.00567 -0.80346 -0.0042 C -0.79574 0.0042 -0.80535 -0.00441 -0.79732 0.0063 C -0.7959 0.00798 -0.79417 0.00903 -0.79259 0.0105 C -0.78425 0.02709 -0.79511 0.00693 -0.78472 0.021 C -0.78346 0.02268 -0.78299 0.02541 -0.78157 0.02709 C -0.78031 0.02898 -0.77842 0.02982 -0.77685 0.03129 C -0.77527 0.03318 -0.77385 0.0357 -0.77228 0.03759 C -0.7707 0.03927 -0.76897 0.04011 -0.76755 0.04179 C -0.76645 0.04305 -0.76535 0.04431 -0.76441 0.04599 C -0.7633 0.04788 -0.76267 0.05061 -0.76126 0.05229 C -0.75842 0.05544 -0.75196 0.06048 -0.75196 0.06069 C -0.74661 0.07098 -0.75039 0.06552 -0.73937 0.07518 C -0.73937 0.07539 -0.72992 0.08358 -0.72992 0.08379 C -0.72787 0.08484 -0.72582 0.0861 -0.72378 0.08757 C -0.71527 0.09408 -0.72299 0.09009 -0.71433 0.09387 C -0.71275 0.09534 -0.71133 0.09702 -0.7096 0.09807 C -0.70645 0.10017 -0.70015 0.10143 -0.69716 0.10227 C -0.68708 0.10143 -0.67559 0.10374 -0.66582 0.09807 C -0.66378 0.09681 -0.66173 0.09513 -0.65968 0.09387 C -0.65811 0.09303 -0.65637 0.09282 -0.65496 0.09177 C -0.65228 0.09009 -0.64976 0.08757 -0.64708 0.08568 C -0.64503 0.084 -0.64283 0.08295 -0.64078 0.08148 C -0.63921 0.08022 -0.63779 0.07854 -0.63622 0.07728 C -0.63417 0.0756 -0.63196 0.07476 -0.62992 0.07308 C -0.62661 0.07056 -0.62346 0.06783 -0.62047 0.06468 C -0.61637 0.06048 -0.61259 0.05523 -0.60803 0.05229 C -0.60031 0.04704 -0.60393 0.04893 -0.597 0.04599 C -0.59496 0.04389 -0.59307 0.04158 -0.59086 0.03969 C -0.58881 0.03801 -0.58645 0.03717 -0.58456 0.03549 C -0.57417 0.02625 -0.57921 0.02898 -0.57039 0.0189 C -0.56897 0.01722 -0.56724 0.01638 -0.56582 0.0147 C -0.56252 0.0105 -0.55889 0.00714 -0.55637 0.0021 C -0.55527 -1.67157E-6 -0.55464 -0.00231 -0.55322 -0.0042 C -0.55196 -0.00588 -0.55007 -0.00693 -0.5485 -0.00819 C -0.53952 -0.02478 -0.54834 -0.01071 -0.53921 -0.02079 C -0.52708 -0.03423 -0.54141 -0.02079 -0.52976 -0.03129 C -0.52881 -0.03339 -0.52787 -0.03549 -0.52661 -0.03759 C -0.52236 -0.04452 -0.51653 -0.04914 -0.51102 -0.05439 C -0.5085 -0.06447 -0.51133 -0.05733 -0.50472 -0.06468 C -0.48944 -0.08169 -0.50929 -0.06069 -0.497 -0.07707 C -0.49511 -0.07959 -0.49259 -0.08085 -0.4907 -0.08337 C -0.47653 -0.10227 -0.49118 -0.08652 -0.47968 -0.09996 C -0.47417 -0.10668 -0.46346 -0.11697 -0.45937 -0.12516 C -0.45527 -0.13335 -0.45779 -0.12999 -0.45165 -0.13545 C -0.45102 -0.13755 -0.4507 -0.13986 -0.45007 -0.14175 C -0.44913 -0.14406 -0.44708 -0.14553 -0.44692 -0.14805 C -0.44645 -0.15351 -0.4474 -0.15918 -0.4485 -0.16464 C -0.44913 -0.16757 -0.45464 -0.17597 -0.45622 -0.17723 C -0.45921 -0.17933 -0.46566 -0.18143 -0.46566 -0.18122 C -0.46771 -0.18059 -0.46992 -0.18038 -0.47196 -0.17933 C -0.47622 -0.17681 -0.48063 -0.17429 -0.48441 -0.17093 C -0.48598 -0.16946 -0.4874 -0.16778 -0.48913 -0.16673 C -0.49055 -0.16569 -0.49228 -0.16548 -0.49385 -0.16464 C -0.50141 -0.15456 -0.49511 -0.16149 -0.50472 -0.15435 C -0.51244 -0.14847 -0.50677 -0.1512 -0.51574 -0.14385 C -0.52456 -0.1365 -0.52 -0.14322 -0.52976 -0.13335 C -0.53165 -0.13167 -0.53275 -0.12894 -0.53448 -0.12705 C -0.53653 -0.12495 -0.54598 -0.1176 -0.54708 -0.11676 C -0.55685 -0.09702 -0.54189 -0.12369 -0.55637 -0.10836 C -0.55763 -0.1071 -0.55685 -0.10374 -0.55795 -0.10206 C -0.55968 -0.09996 -0.5622 -0.09933 -0.56425 -0.09786 C -0.57165 -0.08316 -0.56189 -0.10101 -0.57354 -0.08547 C -0.57496 -0.08358 -0.57543 -0.08085 -0.57669 -0.07917 C -0.57858 -0.07665 -0.58126 -0.0756 -0.58299 -0.07287 C -0.58645 -0.06783 -0.58866 -0.06111 -0.59244 -0.05628 C -0.59448 -0.05355 -0.59669 -0.05082 -0.59858 -0.04788 C -0.59984 -0.04599 -0.60063 -0.04368 -0.60173 -0.04179 C -0.60677 -0.03234 -0.60551 -0.03465 -0.61118 -0.02709 C -0.6159 -0.01428 -0.61291 -0.02121 -0.62047 -0.0063 L -0.62677 0.0063 C -0.62834 0.0126 -0.62803 0.01344 -0.63149 0.0189 C -0.63291 0.021 -0.63464 0.02289 -0.63622 0.0252 C -0.63779 0.02772 -0.63889 0.03129 -0.64078 0.03339 C -0.64204 0.03486 -0.64409 0.03465 -0.64551 0.03549 C -0.64771 0.03675 -0.64992 0.0378 -0.65181 0.03969 C -0.65354 0.04137 -0.65448 0.04452 -0.65653 0.04599 C -0.65937 0.04809 -0.66299 0.04809 -0.66582 0.05019 C -0.66803 0.05145 -0.66992 0.05313 -0.67212 0.05439 C -0.67842 0.05775 -0.68157 0.05859 -0.68771 0.06048 C -0.68992 0.06195 -0.69181 0.06363 -0.69401 0.06468 C -0.69653 0.06594 -0.70598 0.06825 -0.70803 0.06888 C -0.71763 0.06783 -0.72692 0.06741 -0.73622 0.06468 C -0.73779 0.06426 -0.73937 0.06321 -0.74094 0.06258 C -0.74299 0.06195 -0.74519 0.06132 -0.74724 0.06048 C -0.75039 0.05922 -0.75338 0.05754 -0.75653 0.05628 C -0.75968 0.05523 -0.76441 0.05397 -0.76755 0.05229 C -0.77889 0.04578 -0.7685 0.04956 -0.78157 0.04599 C -0.78362 0.04452 -0.78582 0.04326 -0.78787 0.04179 C -0.78944 0.04053 -0.79086 0.03843 -0.79259 0.03759 C -0.79653 0.0357 -0.80503 0.03339 -0.80503 0.0336 C -0.8211 0.01932 -0.79464 0.042 -0.81763 0.0252 C -0.81984 0.02331 -0.82157 0.02058 -0.82378 0.0189 C -0.82787 0.01575 -0.83244 0.01386 -0.83637 0.0105 C -0.83952 0.00777 -0.84315 0.00567 -0.84566 0.0021 C -0.84724 -1.67157E-6 -0.84866 -0.00231 -0.85039 -0.0042 C -0.85842 -0.01239 -0.86315 -0.01281 -0.86913 -0.02499 C -0.87133 -0.02919 -0.87433 -0.03276 -0.87543 -0.03759 C -0.87748 -0.04557 -0.87889 -0.05103 -0.88015 -0.06048 C -0.88063 -0.06468 -0.8811 -0.06888 -0.88173 -0.07287 C -0.88393 -0.08757 -0.88346 -0.0756 -0.88488 -0.09576 C -0.8874 -0.13293 -0.88441 -0.11424 -0.88803 -0.13335 C -0.88614 -0.19613 -0.89874 -0.19004 -0.88173 -0.18353 C -0.87968 -0.18269 -0.87748 -0.18206 -0.87543 -0.18143 C -0.87385 -0.17996 -0.87244 -0.17828 -0.8707 -0.17723 C -0.85779 -0.16862 -0.87606 -0.18395 -0.85984 -0.17093 C -0.85401 -0.16632 -0.84992 -0.16296 -0.84566 -0.15624 C -0.84456 -0.15435 -0.84362 -0.15225 -0.84267 -0.15015 C -0.83874 -0.1344 -0.84393 -0.15372 -0.83795 -0.13755 C -0.83149 -0.12033 -0.8422 -0.14301 -0.83322 -0.12516 C -0.83149 -0.11802 -0.83133 -0.11823 -0.83007 -0.11046 C -0.82944 -0.1071 -0.82913 -0.10353 -0.8285 -0.09996 C -0.82818 -0.09786 -0.8274 -0.09597 -0.82692 -0.09387 C -0.82582 -0.08694 -0.82551 -0.07959 -0.82378 -0.07287 C -0.8233 -0.07077 -0.82267 -0.06888 -0.8222 -0.06657 C -0.8211 -0.06006 -0.82078 -0.0525 -0.81921 -0.04599 C -0.81811 -0.04179 -0.81669 -0.03759 -0.81606 -0.03339 C -0.81291 -0.01218 -0.81606 -0.03192 -0.81291 -0.01659 C -0.80787 0.00714 -0.81543 -0.02415 -0.80818 -1.67157E-6 C -0.80661 0.00546 -0.80566 0.01428 -0.80189 0.0189 C -0.78834 0.03507 -0.79291 0.02751 -0.78 0.03759 C -0.77685 0.04011 -0.77385 0.04326 -0.7707 0.04599 C -0.76913 0.04725 -0.76771 0.04935 -0.76598 0.05019 C -0.75905 0.05313 -0.76267 0.05124 -0.75496 0.05628 C -0.74708 0.06699 -0.75417 0.05964 -0.74409 0.06468 C -0.74189 0.06573 -0.74 0.06762 -0.73779 0.06888 C -0.73527 0.07035 -0.73259 0.07161 -0.72992 0.07308 C -0.71842 0.08001 -0.72866 0.07497 -0.71905 0.07938 C -0.71385 0.07854 -0.7085 0.07854 -0.70346 0.07728 C -0.69055 0.07392 -0.69779 0.07455 -0.68929 0.06888 C -0.68787 0.06783 -0.68614 0.06741 -0.68456 0.06678 C -0.67889 0.06195 -0.67354 0.05628 -0.6674 0.05229 C -0.66425 0.05019 -0.6611 0.0483 -0.65811 0.04599 C -0.6548 0.04347 -0.65181 0.04032 -0.64866 0.03759 C -0.64614 0.03549 -0.6433 0.0336 -0.64078 0.03129 C -0.63874 0.0294 -0.63685 0.02667 -0.63464 0.0252 C -0.63259 0.02373 -0.63039 0.02373 -0.62834 0.0231 C -0.62629 0.02016 -0.62456 0.0168 -0.62204 0.0147 C -0.60818 0.0021 -0.61275 0.01155 -0.6033 -1.67157E-6 C -0.59086 -0.01491 -0.59889 -0.01071 -0.58929 -0.01491 C -0.58141 -0.03045 -0.59228 -0.00924 -0.57511 -0.03528 C -0.57149 -0.04095 -0.56834 -0.04746 -0.56425 -0.05208 C -0.56299 -0.05355 -0.5611 -0.05355 -0.55952 -0.05439 C -0.55669 -0.06552 -0.55968 -0.05649 -0.55165 -0.06867 C -0.54992 -0.0714 -0.54866 -0.07455 -0.54708 -0.07707 C -0.54551 -0.07938 -0.54378 -0.08106 -0.54236 -0.08337 C -0.5411 -0.08526 -0.54047 -0.08778 -0.53921 -0.08967 C -0.53779 -0.09135 -0.53606 -0.0924 -0.53448 -0.09387 C -0.53338 -0.09576 -0.53259 -0.09807 -0.53133 -0.09996 C -0.52881 -0.10437 -0.52708 -0.10521 -0.52362 -0.10836 C -0.52299 -0.11046 -0.52315 -0.11298 -0.52204 -0.11466 C -0.51653 -0.1218 -0.51385 -0.12243 -0.50787 -0.12516 C -0.50535 -0.12432 -0.5022 -0.12516 -0.50015 -0.12306 C -0.49716 -0.11991 -0.49385 -0.11046 -0.49385 -0.11025 C -0.49118 -0.08505 -0.49055 -0.08694 -0.49385 -0.05019 C -0.49417 -0.04515 -0.49858 -0.03948 -0.50015 -0.03528 C -0.50078 -0.03339 -0.50078 -0.03087 -0.50173 -0.02919 C -0.50283 -0.02667 -0.50488 -0.0252 -0.50629 -0.02289 C -0.50755 -0.021 -0.50803 -0.01827 -0.50944 -0.01659 C -0.51685 -0.00798 -0.51732 -0.00924 -0.52503 -0.0063 C -0.53653 0.00378 -0.5222 -0.0084 -0.53606 0.0021 C -0.53763 0.00336 -0.53905 0.00504 -0.54078 0.0063 C -0.54378 0.00798 -0.54708 0.00903 -0.55007 0.0105 C -0.55165 0.01113 -0.55338 0.01155 -0.5548 0.0126 C -0.55685 0.01407 -0.55889 0.01575 -0.5611 0.0168 C -0.56362 0.01785 -0.56629 0.01806 -0.56897 0.0189 C -0.57055 0.01932 -0.57196 0.02016 -0.57354 0.021 C -0.57511 0.02226 -0.57653 0.02415 -0.57826 0.0252 C -0.58126 0.02688 -0.58771 0.02919 -0.58771 0.0294 C -0.59291 0.03402 -0.60141 0.04137 -0.60488 0.04599 C -0.60645 0.04809 -0.60787 0.0504 -0.6096 0.05229 C -0.62535 0.06867 -0.61275 0.05439 -0.62519 0.06468 C -0.6274 0.06657 -0.62929 0.06888 -0.63149 0.07098 C -0.63448 0.07392 -0.63826 0.07581 -0.64078 0.07938 C -0.64236 0.08148 -0.64378 0.08379 -0.64551 0.08568 C -0.66519 0.10584 -0.64456 0.08022 -0.66425 0.10647 C -0.67007 0.11424 -0.66661 0.10899 -0.6737 0.12306 C -0.6748 0.12516 -0.67527 0.12789 -0.67685 0.12936 C -0.67889 0.13146 -0.68141 0.13293 -0.68315 0.13566 C -0.68551 0.13944 -0.68724 0.14406 -0.68929 0.14805 L -0.69244 0.15414 C -0.69401 0.15981 -0.69464 0.16254 -0.69559 0.16905 C -0.69622 0.17304 -0.69669 0.17682 -0.69716 0.18144 C -0.69763 0.19194 -0.69842 0.20223 -0.69874 0.21273 C -0.70157 0.34817 -0.69653 0.28917 -0.70189 0.34628 L -0.70031 0.40634 L -0.61433 0.36497 C -0.62409 0.37967 -0.63354 0.39458 -0.64393 0.40886 C -0.65763 0.4265 -0.65212 0.41726 -0.66126 0.43595 C -0.66315 0.44624 -0.66126 0.44225 -0.66582 0.44855 L -0.67212 0.4208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22" y="3483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2019-10-30T01:24:09Z</dcterms:modified>
  <dc:language>zh-TW</dc:language>
</cp:coreProperties>
</file>