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43328-069A-4965-917C-8081F30930BA}" type="datetimeFigureOut">
              <a:rPr lang="zh-TW" altLang="en-US" smtClean="0"/>
              <a:t>2019/10/30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EF8EE-7A55-4909-AE2B-06D6C36EF6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303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EF8EE-7A55-4909-AE2B-06D6C36EF62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760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235200" y="32106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66800" y="640080"/>
            <a:ext cx="5090160" cy="2209800"/>
          </a:xfrm>
          <a:prstGeom prst="wedgeEllipseCallout">
            <a:avLst>
              <a:gd name="adj1" fmla="val -33739"/>
              <a:gd name="adj2" fmla="val 625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粗魏碑" panose="020B0609010101010101" pitchFamily="49" charset="-120"/>
                <a:ea typeface="文鼎粗魏碑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35400" y="1234440"/>
            <a:ext cx="2484120" cy="141732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239000" y="1234440"/>
            <a:ext cx="2484120" cy="141732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一心二用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4237200" y="1234440"/>
            <a:ext cx="2484120" cy="1417320"/>
          </a:xfrm>
          <a:prstGeom prst="wedgeRoundRectCallout">
            <a:avLst>
              <a:gd name="adj1" fmla="val -34330"/>
              <a:gd name="adj2" fmla="val 89382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空疊圓" panose="020B0609010101010101" pitchFamily="49" charset="-120"/>
                <a:ea typeface="文鼎空疊圓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96440" y="533400"/>
            <a:ext cx="3489960" cy="207264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217920" y="289560"/>
            <a:ext cx="3307080" cy="2194800"/>
          </a:xfrm>
          <a:prstGeom prst="cloudCallout">
            <a:avLst>
              <a:gd name="adj1" fmla="val -25708"/>
              <a:gd name="adj2" fmla="val 74673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/>
              <a:t>我想想</a:t>
            </a:r>
            <a:r>
              <a:rPr lang="en-US" altLang="zh-TW" sz="2800"/>
              <a:t>...</a:t>
            </a:r>
            <a:endParaRPr lang="zh-TW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080625" y="807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63640" y="807720"/>
            <a:ext cx="3154680" cy="1856280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16 0.00714 L -0.15716 0.00714 C -0.1559 -0.00777 -0.15448 -0.0126 -0.15716 -0.02709 C -0.15779 -0.03003 -0.15937 -0.03234 -0.16015 -0.03528 C -0.16078 -0.03717 -0.16094 -0.03927 -0.16173 -0.04116 C -0.16346 -0.04536 -0.16614 -0.04893 -0.16771 -0.05334 C -0.1696 -0.05817 -0.17118 -0.06321 -0.17385 -0.06741 C -0.17527 -0.06951 -0.177 -0.07119 -0.17842 -0.0735 C -0.18409 -0.08253 -0.17937 -0.0819 -0.19039 -0.09156 C -0.19196 -0.09303 -0.19354 -0.09408 -0.19496 -0.09555 C -0.19669 -0.09744 -0.19795 -0.09975 -0.19952 -0.10164 C -0.20362 -0.10605 -0.20535 -0.10605 -0.21007 -0.10983 C -0.21165 -0.11088 -0.21307 -0.11256 -0.21464 -0.11382 C -0.21858 -0.11655 -0.22283 -0.11865 -0.22677 -0.1218 C -0.22929 -0.1239 -0.23181 -0.12579 -0.23433 -0.12789 C -0.2359 -0.12915 -0.23716 -0.13083 -0.23889 -0.13188 C -0.24031 -0.13293 -0.24189 -0.13293 -0.2433 -0.13398 C -0.24503 -0.13503 -0.24629 -0.13692 -0.24787 -0.13797 C -0.26488 -0.14931 -0.23653 -0.12726 -0.25842 -0.14406 C -0.26015 -0.14511 -0.26141 -0.147 -0.26299 -0.14805 C -0.2644 -0.14889 -0.26614 -0.14931 -0.26755 -0.14994 C -0.27039 -0.15141 -0.27622 -0.15498 -0.27968 -0.15603 C -0.2822 -0.15687 -0.28472 -0.15708 -0.28724 -0.15813 C -0.29417 -0.16086 -0.29338 -0.16212 -0.29937 -0.16422 C -0.30189 -0.16506 -0.3044 -0.16548 -0.30692 -0.16611 C -0.30897 -0.16674 -0.31086 -0.16779 -0.31291 -0.16821 C -0.317 -0.16905 -0.32094 -0.16947 -0.32503 -0.1701 C -0.34503 -0.17913 -0.33118 -0.17367 -0.37952 -0.1701 C -0.38157 -0.1701 -0.38346 -0.16884 -0.38551 -0.16821 C -0.38803 -0.16737 -0.39055 -0.16695 -0.39307 -0.16611 C -0.39937 -0.16401 -0.39622 -0.16359 -0.40362 -0.16212 C -0.40818 -0.16128 -0.41275 -0.16107 -0.41732 -0.16002 C -0.42236 -0.15897 -0.42724 -0.15729 -0.43244 -0.15603 C -0.43543 -0.1554 -0.43842 -0.15477 -0.44141 -0.15414 C -0.44346 -0.15351 -0.44551 -0.15246 -0.44755 -0.15204 C -0.45196 -0.1512 -0.45653 -0.15078 -0.4611 -0.14994 C -0.46409 -0.14952 -0.46708 -0.14868 -0.47023 -0.14805 C -0.47275 -0.14742 -0.47511 -0.14637 -0.47779 -0.14595 C -0.48377 -0.14511 -0.48976 -0.14469 -0.4959 -0.14406 C -0.49889 -0.14259 -0.50314 -0.14343 -0.50488 -0.13986 C -0.51212 -0.12579 -0.50283 -0.1428 -0.51401 -0.12789 C -0.52409 -0.11445 -0.50944 -0.12852 -0.52157 -0.11781 L -0.52755 -0.10563 C -0.52866 -0.10374 -0.53007 -0.10206 -0.5307 -0.09975 C -0.53118 -0.09765 -0.53133 -0.09555 -0.53212 -0.09366 C -0.53385 -0.08946 -0.53622 -0.08547 -0.53826 -0.08148 C -0.53921 -0.07959 -0.54015 -0.07749 -0.54126 -0.07539 C -0.54425 -0.07014 -0.54755 -0.06489 -0.55023 -0.05943 C -0.55228 -0.05523 -0.55417 -0.05103 -0.55637 -0.04725 C -0.55984 -0.04116 -0.56377 -0.03549 -0.56692 -0.02919 C -0.56787 -0.02709 -0.56881 -0.02499 -0.56992 -0.0231 C -0.57732 -0.01134 -0.57244 -0.0231 -0.58047 -0.00693 C -0.58173 -0.00441 -0.58236 -0.00147 -0.58362 0.00105 C -0.58535 0.00462 -0.5874 0.00819 -0.5896 0.01113 C -0.59937 0.02415 -0.59228 0.00966 -0.60173 0.0252 C -0.60393 0.02898 -0.60519 0.03402 -0.60771 0.03738 L -0.61685 0.04956 C -0.62456 0.02877 -0.61874 0.04725 -0.62141 0.00105 C -0.62157 -0.00294 -0.62252 -0.00693 -0.62283 -0.01092 C -0.62346 -0.01638 -0.62393 -0.02184 -0.6244 -0.02709 C -0.62472 -0.03171 -0.62582 -0.04893 -0.6274 -0.05523 C -0.62992 -0.06531 -0.63023 -0.06195 -0.63496 -0.06951 C -0.64204 -0.08085 -0.6337 -0.06972 -0.6411 -0.08358 C -0.6422 -0.08589 -0.64425 -0.08736 -0.64551 -0.08967 C -0.64944 -0.09618 -0.65102 -0.1029 -0.65622 -0.10773 C -0.65937 -0.11088 -0.66299 -0.11214 -0.66677 -0.11382 C -0.66976 -0.11319 -0.67307 -0.1134 -0.67574 -0.11172 C -0.67968 -0.10941 -0.68299 -0.10521 -0.68645 -0.10164 C -0.71606 -0.07119 -0.67653 -0.11109 -0.70299 -0.08148 C -0.70629 -0.07791 -0.71007 -0.07497 -0.71354 -0.0714 C -0.71622 -0.06888 -0.71858 -0.06594 -0.7211 -0.06342 C -0.72409 -0.06048 -0.7274 -0.05838 -0.73023 -0.05523 C -0.7485 -0.0357 -0.72692 -0.05565 -0.74078 -0.04326 C -0.74803 -0.02877 -0.74425 -0.03465 -0.75133 -0.0252 C -0.75275 -0.01974 -0.75212 -0.01701 -0.75748 -0.01701 C -0.78771 -0.01701 -0.81795 -0.01848 -0.84818 -0.01911 C -0.8507 -0.01974 -0.85322 -0.02016 -0.85574 -0.021 C -0.85874 -0.02226 -0.86173 -0.02415 -0.86472 -0.0252 C -0.86881 -0.02646 -0.87291 -0.0273 -0.87685 -0.02919 C -0.87842 -0.02982 -0.87984 -0.03066 -0.88141 -0.03108 C -0.88913 -0.03339 -0.89795 -0.03423 -0.90566 -0.03528 C -0.90708 -0.03591 -0.90866 -0.03675 -0.91007 -0.03717 C -0.92267 -0.04137 -0.91291 -0.03717 -0.92377 -0.04116 C -0.92535 -0.04179 -0.92677 -0.04263 -0.92834 -0.04326 C -0.93228 -0.04473 -0.93637 -0.04557 -0.94031 -0.04725 C -0.94346 -0.04872 -0.94787 -0.05082 -0.95102 -0.05124 C -0.96645 -0.05397 -0.96992 -0.05334 -0.98566 -0.05334 L -0.98566 -0.05334 L -0.98566 -0.05334 " pathEditMode="relative" ptsTypes="AAAAAAAAAAAAAAAAAAAAAAAAAAAAAAAAAAAAAAAAAAAAAAAAAAAAAAAAAAAAAAAAAAAAAAAAAAAAAAAAAAAAAAAAA">
                                      <p:cBhvr>
                                        <p:cTn id="1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文鼎空疊圓</vt:lpstr>
      <vt:lpstr>文鼎粗魏碑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2019-10-30T01:22:56Z</dcterms:modified>
  <dc:language>zh-TW</dc:language>
</cp:coreProperties>
</file>