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264920" y="228600"/>
            <a:ext cx="5897880" cy="2423160"/>
          </a:xfrm>
          <a:prstGeom prst="wedgeEllipseCallout">
            <a:avLst>
              <a:gd name="adj1" fmla="val -28843"/>
              <a:gd name="adj2" fmla="val 69418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標準楷體" panose="020B0609010101010101" pitchFamily="49" charset="-120"/>
                <a:ea typeface="文鼎標準楷體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5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6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7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0" y="240900"/>
            <a:ext cx="3330720" cy="2147160"/>
          </a:xfrm>
          <a:prstGeom prst="wedgeEllipseCallout">
            <a:avLst>
              <a:gd name="adj1" fmla="val 2022"/>
              <a:gd name="adj2" fmla="val 625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/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3330720" y="528855"/>
            <a:ext cx="3558720" cy="2147160"/>
          </a:xfrm>
          <a:prstGeom prst="wedgeEllipseCallout">
            <a:avLst>
              <a:gd name="adj1" fmla="val -7129"/>
              <a:gd name="adj2" fmla="val 6533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/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6889440" y="528855"/>
            <a:ext cx="3191185" cy="2147160"/>
          </a:xfrm>
          <a:prstGeom prst="wedgeEllipseCallout">
            <a:avLst>
              <a:gd name="adj1" fmla="val -7129"/>
              <a:gd name="adj2" fmla="val 6533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5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6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1356360" y="52500"/>
            <a:ext cx="3544080" cy="2147160"/>
          </a:xfrm>
          <a:prstGeom prst="wedgeEllipseCallout">
            <a:avLst>
              <a:gd name="adj1" fmla="val 2022"/>
              <a:gd name="adj2" fmla="val 625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5852160" y="52500"/>
            <a:ext cx="3544080" cy="2147160"/>
          </a:xfrm>
          <a:prstGeom prst="cloudCallout">
            <a:avLst>
              <a:gd name="adj1" fmla="val -28573"/>
              <a:gd name="adj2" fmla="val 77405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我想想</a:t>
            </a:r>
            <a:r>
              <a:rPr lang="en-US" altLang="zh-TW" sz="4000" dirty="0"/>
              <a:t>...</a:t>
            </a:r>
            <a:endParaRPr lang="zh-TW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339200" y="5700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079440" y="143940"/>
            <a:ext cx="3544080" cy="2147160"/>
          </a:xfrm>
          <a:prstGeom prst="wedgeEllipseCallout">
            <a:avLst>
              <a:gd name="adj1" fmla="val 5032"/>
              <a:gd name="adj2" fmla="val 6604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一時</a:t>
            </a:r>
            <a:r>
              <a:rPr lang="zh-TW" altLang="en-US" sz="4000" dirty="0" smtClean="0"/>
              <a:t>忘記</a:t>
            </a:r>
            <a:endParaRPr lang="zh-TW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787 0.01407 L -0.18787 0.01407 C -0.19165 0.0105 -0.19511 0.00693 -0.19889 0.00357 C -0.20141 0.00126 -0.20425 -0.00042 -0.20677 -0.00273 C -0.20881 -0.00462 -0.2107 -0.00714 -0.21291 -0.00903 C -0.21433 -0.01008 -0.21622 -0.01008 -0.21763 -0.01113 C -0.22015 -0.0126 -0.22693 -0.01995 -0.22866 -0.02142 C -0.23007 -0.02289 -0.23149 -0.02478 -0.23338 -0.02562 C -0.23574 -0.02688 -0.23858 -0.02709 -0.2411 -0.02772 C -0.2474 -0.02625 -0.25086 -0.02583 -0.25669 -0.02352 C -0.26 -0.02226 -0.26299 -0.02037 -0.26614 -0.01932 C -0.26819 -0.01869 -0.27039 -0.01806 -0.27244 -0.01722 C -0.27559 -0.01596 -0.27874 -0.01449 -0.28173 -0.01323 C -0.2833 -0.01239 -0.28488 -0.01155 -0.28645 -0.01113 L -0.29433 -0.00903 C -0.30976 0.00126 -0.29039 -0.01134 -0.30834 -0.00063 C -0.31055 0.00063 -0.31244 0.00231 -0.31464 0.00357 C -0.31952 0.00609 -0.32504 0.00819 -0.33023 0.00987 C -0.33291 0.0105 -0.33543 0.01113 -0.33811 0.01197 C -0.34015 0.01323 -0.3422 0.01491 -0.34441 0.01596 C -0.34582 0.01701 -0.34756 0.01722 -0.34897 0.01806 C -0.36252 0.02583 -0.34897 0.01953 -0.36 0.02436 C -0.36614 0.02982 -0.36425 0.02877 -0.37244 0.03276 C -0.37716 0.03486 -0.38236 0.03549 -0.38661 0.03906 C -0.38913 0.04116 -0.39181 0.04326 -0.39433 0.04515 C -0.40063 0.04977 -0.41055 0.05523 -0.41637 0.05775 C -0.41937 0.05922 -0.42252 0.0609 -0.42567 0.06195 C -0.42976 0.063 -0.43401 0.063 -0.43826 0.06405 C -0.45874 0.06846 -0.42787 0.06363 -0.45228 0.06825 C -0.457 0.06909 -0.46173 0.06951 -0.4663 0.07035 C -0.47212 0.06993 -0.49653 0.0693 -0.50708 0.06615 C -0.51023 0.0651 -0.51322 0.063 -0.51637 0.06195 L -0.52267 0.05985 C -0.53606 0.04788 -0.51905 0.06216 -0.53196 0.05355 C -0.5337 0.0525 -0.53511 0.05061 -0.53669 0.04935 C -0.54409 0.04452 -0.54425 0.04662 -0.55086 0.04116 C -0.55307 0.03927 -0.55496 0.03675 -0.557 0.03486 C -0.56614 0.02688 -0.5633 0.03087 -0.57118 0.02226 C -0.57637 0.01638 -0.57259 0.01785 -0.58047 0.01197 C -0.58189 0.01071 -0.58362 0.0105 -0.58519 0.00987 C -0.59417 -0.0021 -0.58519 0.00861 -0.59622 -0.00063 C -0.59842 -0.00252 -0.60031 -0.00504 -0.60236 -0.00693 C -0.60488 -0.00903 -0.60771 -0.01092 -0.61023 -0.01323 C -0.61448 -0.01659 -0.61874 -0.01995 -0.62283 -0.02352 C -0.62425 -0.02499 -0.62582 -0.02646 -0.6274 -0.02772 C -0.63259 -0.0315 -0.63748 -0.03633 -0.64315 -0.03822 L -0.65559 -0.04221 C -0.66661 -0.04158 -0.67748 -0.04137 -0.6885 -0.04032 C -0.69055 -0.0399 -0.69259 -0.03885 -0.69464 -0.03822 C -0.70346 -0.03549 -0.70252 -0.03633 -0.71196 -0.03402 C -0.71448 -0.03339 -0.717 -0.03234 -0.71968 -0.03192 C -0.72693 -0.03087 -0.73433 -0.03045 -0.74157 -0.02982 C -0.74425 -0.02919 -0.74677 -0.02814 -0.74944 -0.02772 C -0.75417 -0.02688 -0.75889 -0.02667 -0.76346 -0.02562 C -0.76519 -0.0252 -0.76661 -0.02415 -0.76819 -0.02352 C -0.77212 -0.02205 -0.77543 -0.02163 -0.77921 -0.01932 C -0.78126 -0.01806 -0.7833 -0.01638 -0.78535 -0.01512 C -0.78693 -0.01428 -0.78866 -0.01407 -0.79007 -0.01323 C -0.79228 -0.01197 -0.79417 -0.01008 -0.79637 -0.00903 C -0.80535 -0.00441 -0.80126 -0.00987 -0.81196 -0.00273 C -0.81763 0.00105 -0.82126 0.00399 -0.82771 0.00567 C -0.83023 0.0063 -0.83291 0.00693 -0.83543 0.00777 C -0.837 0.00819 -0.83858 0.00945 -0.84015 0.00987 C -0.84582 0.01092 -0.85165 0.01113 -0.85732 0.01197 C -0.86204 0.0126 -0.86677 0.01323 -0.87149 0.01407 L -0.91212 0.01197 L -0.9433 0.00987 L -0.93716 0.00777 " pathEditMode="relative" ptsTypes="AAAAAAAAAAAAAAAAAAAAAAAAAAAAAAAAAAAAAAAAAAAAAAAAAAAAAAAAAAAAAAAAAAAA">
                                      <p:cBhvr>
                                        <p:cTn id="1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文鼎標準楷體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2019-10-30T01:23:16Z</dcterms:modified>
  <dc:language>zh-TW</dc:language>
</cp:coreProperties>
</file>