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246" y="-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103120" y="147360"/>
            <a:ext cx="5212080" cy="2590800"/>
          </a:xfrm>
          <a:prstGeom prst="cloudCallout">
            <a:avLst>
              <a:gd name="adj1" fmla="val -37805"/>
              <a:gd name="adj2" fmla="val 81911"/>
            </a:avLst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63500"/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你們知道「一」開頭的成語嗎</a:t>
            </a:r>
            <a:r>
              <a:rPr lang="zh-TW" altLang="en-US" sz="4000" dirty="0" smtClean="0"/>
              <a:t>？</a:t>
            </a:r>
            <a:endParaRPr lang="zh-TW" altLang="en-US" sz="40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71360" y="939360"/>
            <a:ext cx="2362200" cy="1659480"/>
          </a:xfrm>
          <a:prstGeom prst="wedgeEllipseCallout">
            <a:avLst>
              <a:gd name="adj1" fmla="val -17607"/>
              <a:gd name="adj2" fmla="val 7535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202700" y="939360"/>
            <a:ext cx="2346960" cy="1659480"/>
          </a:xfrm>
          <a:prstGeom prst="wedgeEllipseCallout">
            <a:avLst>
              <a:gd name="adj1" fmla="val -17586"/>
              <a:gd name="adj2" fmla="val 7260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140720" y="940620"/>
            <a:ext cx="2385840" cy="1659480"/>
          </a:xfrm>
          <a:prstGeom prst="wedgeEllipseCallout">
            <a:avLst>
              <a:gd name="adj1" fmla="val -17639"/>
              <a:gd name="adj2" fmla="val 7168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一心二用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2407920" y="824880"/>
            <a:ext cx="2362200" cy="1659480"/>
          </a:xfrm>
          <a:prstGeom prst="wedgeEllipseCallout">
            <a:avLst>
              <a:gd name="adj1" fmla="val -17607"/>
              <a:gd name="adj2" fmla="val 7535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小</a:t>
            </a:r>
            <a:r>
              <a:rPr lang="zh-TW" altLang="en-US" sz="2800" dirty="0"/>
              <a:t>熊，那你呢</a:t>
            </a:r>
            <a:r>
              <a:rPr lang="zh-TW" altLang="en-US" sz="2800" dirty="0" smtClean="0"/>
              <a:t>？</a:t>
            </a:r>
            <a:endParaRPr lang="en-US" altLang="zh-TW" sz="2800" dirty="0" smtClean="0"/>
          </a:p>
        </p:txBody>
      </p:sp>
      <p:sp>
        <p:nvSpPr>
          <p:cNvPr id="2" name="雲朵形圖說文字 1"/>
          <p:cNvSpPr/>
          <p:nvPr/>
        </p:nvSpPr>
        <p:spPr>
          <a:xfrm>
            <a:off x="6428580" y="501240"/>
            <a:ext cx="3054840" cy="1983120"/>
          </a:xfrm>
          <a:prstGeom prst="cloudCallout">
            <a:avLst>
              <a:gd name="adj1" fmla="val -32307"/>
              <a:gd name="adj2" fmla="val 8478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我想想</a:t>
            </a:r>
            <a:r>
              <a:rPr lang="en-US" altLang="zh-TW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...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1194742" y="769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374820" y="243271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6477000" y="228600"/>
            <a:ext cx="3146520" cy="2103120"/>
          </a:xfrm>
          <a:prstGeom prst="wedgeEllipseCallout">
            <a:avLst>
              <a:gd name="adj1" fmla="val -18000"/>
              <a:gd name="adj2" fmla="val 7449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一時</a:t>
            </a:r>
            <a:r>
              <a:rPr lang="zh-TW" altLang="en-US" sz="2800" dirty="0" smtClean="0"/>
              <a:t>忘記</a:t>
            </a:r>
            <a:endParaRPr lang="zh-TW" altLang="en-US" sz="2800" dirty="0"/>
          </a:p>
        </p:txBody>
      </p:sp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1347142" y="922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1499542" y="10746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1651942" y="1227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1804342" y="1379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>
            <a:off x="10143542" y="564197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2"/>
          <a:stretch/>
        </p:blipFill>
        <p:spPr>
          <a:xfrm>
            <a:off x="10185542" y="-666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2"/>
          <a:stretch/>
        </p:blipFill>
        <p:spPr>
          <a:xfrm>
            <a:off x="12508742" y="-10150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2"/>
          <a:stretch/>
        </p:blipFill>
        <p:spPr>
          <a:xfrm>
            <a:off x="10185542" y="2167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2"/>
          <a:stretch/>
        </p:blipFill>
        <p:spPr>
          <a:xfrm>
            <a:off x="12566342" y="2141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2"/>
          <a:stretch/>
        </p:blipFill>
        <p:spPr>
          <a:xfrm>
            <a:off x="12718742" y="2293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2"/>
          <a:stretch/>
        </p:blipFill>
        <p:spPr>
          <a:xfrm>
            <a:off x="12871142" y="2446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2"/>
          <a:stretch/>
        </p:blipFill>
        <p:spPr>
          <a:xfrm>
            <a:off x="13023542" y="25986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9" name="圖片 18"/>
          <p:cNvPicPr/>
          <p:nvPr/>
        </p:nvPicPr>
        <p:blipFill>
          <a:blip r:embed="rId2"/>
          <a:stretch/>
        </p:blipFill>
        <p:spPr>
          <a:xfrm>
            <a:off x="9914942" y="4312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0" name="圖片 19"/>
          <p:cNvPicPr/>
          <p:nvPr/>
        </p:nvPicPr>
        <p:blipFill>
          <a:blip r:embed="rId2"/>
          <a:stretch/>
        </p:blipFill>
        <p:spPr>
          <a:xfrm>
            <a:off x="10003105" y="32964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1" name="圖片 20"/>
          <p:cNvPicPr/>
          <p:nvPr/>
        </p:nvPicPr>
        <p:blipFill>
          <a:blip r:embed="rId2"/>
          <a:stretch/>
        </p:blipFill>
        <p:spPr>
          <a:xfrm>
            <a:off x="10212960" y="71393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2" name="圖片 21"/>
          <p:cNvPicPr/>
          <p:nvPr/>
        </p:nvPicPr>
        <p:blipFill>
          <a:blip r:embed="rId2"/>
          <a:stretch/>
        </p:blipFill>
        <p:spPr>
          <a:xfrm>
            <a:off x="12802742" y="3729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3" name="圖片 22"/>
          <p:cNvPicPr/>
          <p:nvPr/>
        </p:nvPicPr>
        <p:blipFill>
          <a:blip r:embed="rId2"/>
          <a:stretch/>
        </p:blipFill>
        <p:spPr>
          <a:xfrm>
            <a:off x="12005098" y="620129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4" name="圖片 23"/>
          <p:cNvPicPr/>
          <p:nvPr/>
        </p:nvPicPr>
        <p:blipFill>
          <a:blip r:embed="rId2"/>
          <a:stretch/>
        </p:blipFill>
        <p:spPr>
          <a:xfrm>
            <a:off x="13937942" y="3513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5" name="圖片 24"/>
          <p:cNvPicPr/>
          <p:nvPr/>
        </p:nvPicPr>
        <p:blipFill>
          <a:blip r:embed="rId2"/>
          <a:stretch/>
        </p:blipFill>
        <p:spPr>
          <a:xfrm>
            <a:off x="14090342" y="3665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6" name="圖片 25"/>
          <p:cNvPicPr/>
          <p:nvPr/>
        </p:nvPicPr>
        <p:blipFill>
          <a:blip r:embed="rId2"/>
          <a:stretch/>
        </p:blipFill>
        <p:spPr>
          <a:xfrm>
            <a:off x="14242742" y="3817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7" name="圖片 26"/>
          <p:cNvPicPr/>
          <p:nvPr/>
        </p:nvPicPr>
        <p:blipFill>
          <a:blip r:embed="rId2"/>
          <a:stretch/>
        </p:blipFill>
        <p:spPr>
          <a:xfrm>
            <a:off x="14395142" y="3970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8" name="圖片 27"/>
          <p:cNvPicPr/>
          <p:nvPr/>
        </p:nvPicPr>
        <p:blipFill>
          <a:blip r:embed="rId2"/>
          <a:stretch/>
        </p:blipFill>
        <p:spPr>
          <a:xfrm>
            <a:off x="14547542" y="41226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9" name="圖片 28"/>
          <p:cNvPicPr/>
          <p:nvPr/>
        </p:nvPicPr>
        <p:blipFill>
          <a:blip r:embed="rId2"/>
          <a:stretch/>
        </p:blipFill>
        <p:spPr>
          <a:xfrm>
            <a:off x="14699942" y="4275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0" name="圖片 29"/>
          <p:cNvPicPr/>
          <p:nvPr/>
        </p:nvPicPr>
        <p:blipFill>
          <a:blip r:embed="rId2"/>
          <a:stretch/>
        </p:blipFill>
        <p:spPr>
          <a:xfrm>
            <a:off x="14852342" y="4427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1" name="圖片 30"/>
          <p:cNvPicPr/>
          <p:nvPr/>
        </p:nvPicPr>
        <p:blipFill>
          <a:blip r:embed="rId2"/>
          <a:stretch/>
        </p:blipFill>
        <p:spPr>
          <a:xfrm>
            <a:off x="15004742" y="4579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2" name="圖片 31"/>
          <p:cNvPicPr/>
          <p:nvPr/>
        </p:nvPicPr>
        <p:blipFill>
          <a:blip r:embed="rId2"/>
          <a:stretch/>
        </p:blipFill>
        <p:spPr>
          <a:xfrm>
            <a:off x="15157142" y="4732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3" name="圖片 32"/>
          <p:cNvPicPr/>
          <p:nvPr/>
        </p:nvPicPr>
        <p:blipFill>
          <a:blip r:embed="rId2"/>
          <a:stretch/>
        </p:blipFill>
        <p:spPr>
          <a:xfrm>
            <a:off x="15309542" y="48846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4" name="圖片 33"/>
          <p:cNvPicPr/>
          <p:nvPr/>
        </p:nvPicPr>
        <p:blipFill>
          <a:blip r:embed="rId2"/>
          <a:stretch/>
        </p:blipFill>
        <p:spPr>
          <a:xfrm>
            <a:off x="15461942" y="50370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5" name="圖片 34"/>
          <p:cNvPicPr/>
          <p:nvPr/>
        </p:nvPicPr>
        <p:blipFill>
          <a:blip r:embed="rId2"/>
          <a:stretch/>
        </p:blipFill>
        <p:spPr>
          <a:xfrm>
            <a:off x="15614342" y="5189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6" name="圖片 35"/>
          <p:cNvPicPr/>
          <p:nvPr/>
        </p:nvPicPr>
        <p:blipFill>
          <a:blip r:embed="rId2"/>
          <a:stretch/>
        </p:blipFill>
        <p:spPr>
          <a:xfrm>
            <a:off x="14768342" y="619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7" name="圖片 36"/>
          <p:cNvPicPr/>
          <p:nvPr/>
        </p:nvPicPr>
        <p:blipFill>
          <a:blip r:embed="rId2"/>
          <a:stretch/>
        </p:blipFill>
        <p:spPr>
          <a:xfrm>
            <a:off x="11126342" y="4465320"/>
            <a:ext cx="25752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874 0.07265 L -0.22977 0.07475 C -0.23134 0.07475 -0.23292 0.07559 -0.23433 0.07664 C -0.23606 0.07832 -0.23732 0.08063 -0.23874 0.08273 C -0.24268 0.09785 -0.23748 0.07916 -0.24331 0.09491 C -0.24504 0.09953 -0.24551 0.10625 -0.2463 0.11087 C -0.24677 0.11297 -0.24772 0.11486 -0.24788 0.11696 C -0.24835 0.12641 -0.24788 0.13586 -0.24788 0.14531 L -0.24788 0.14531 C -0.2474 0.15203 -0.24709 0.15875 -0.2463 0.16547 C -0.24614 0.16757 -0.2452 0.16925 -0.24488 0.17135 C -0.2441 0.17618 -0.24394 0.1808 -0.24331 0.18563 C -0.24299 0.18899 -0.24236 0.19235 -0.24189 0.19571 C -0.24236 0.21167 -0.24252 0.22784 -0.24331 0.24401 C -0.24347 0.24611 -0.24394 0.24821 -0.24488 0.2501 C -0.24599 0.25241 -0.24756 0.25451 -0.24945 0.25619 C -0.25071 0.25724 -0.25244 0.25745 -0.25386 0.25808 C -0.25764 0.2564 -0.26 0.25598 -0.26299 0.25199 C -0.26425 0.25031 -0.26488 0.24779 -0.26599 0.24611 C -0.27024 0.23939 -0.27071 0.24149 -0.27354 0.23393 C -0.27433 0.23204 -0.27433 0.22973 -0.27512 0.22784 C -0.27591 0.22574 -0.27732 0.22406 -0.27811 0.22175 C -0.27937 0.21797 -0.28016 0.21377 -0.2811 0.20978 L -0.28268 0.20369 C -0.28221 0.19487 -0.28284 0.18605 -0.2811 0.17744 C -0.28063 0.17513 -0.27827 0.1745 -0.27654 0.17345 C -0.27465 0.1724 -0.2726 0.17219 -0.27055 0.17135 C -0.26756 0.1703 -0.26457 0.16883 -0.26142 0.16736 C -0.25213 0.16316 -0.26173 0.16715 -0.2463 0.16337 C -0.24425 0.16295 -0.24236 0.1619 -0.24032 0.16127 C -0.23685 0.16043 -0.23323 0.16022 -0.22977 0.15938 C -0.22772 0.15875 -0.22583 0.1577 -0.22362 0.15728 C -0.21717 0.15623 -0.21055 0.15602 -0.2041 0.15539 C -0.20173 0.15455 -0.19229 0.15119 -0.1904 0.15119 C -0.18331 0.15119 -0.17638 0.15266 -0.16929 0.15329 C -0.13906 0.16673 -0.16252 0.15707 -0.08315 0.15329 C -0.08142 0.15329 -0.08016 0.15161 -0.07858 0.15119 C -0.07197 0.15014 -0.06551 0.14993 -0.0589 0.1493 C -0.05181 0.14762 -0.05008 0.14762 -0.04378 0.14531 C -0.04221 0.14468 -0.04079 0.14342 -0.03921 0.14321 C -0.03071 0.14216 -0.02205 0.14195 -0.01354 0.14111 C -0.00646 0.13817 -0.00709 0.13796 0.00315 0.13712 C 0.01764 0.13607 0.03228 0.13607 0.04693 0.13523 C 0.05449 0.1346 0.06205 0.13376 0.0696 0.13313 C 0.07165 0.1325 0.0737 0.13166 0.07575 0.13103 C 0.07874 0.13019 0.08457 0.12914 0.08771 0.12704 C 0.08945 0.12599 0.09071 0.1241 0.09228 0.12305 C 0.0937 0.122 0.09543 0.122 0.09685 0.12095 C 0.09795 0.12011 0.10992 0.10961 0.11197 0.10688 C 0.1137 0.10457 0.1148 0.10142 0.11653 0.0989 C 0.11795 0.09659 0.11968 0.09512 0.1211 0.09281 C 0.13433 0.06992 0.12315 0.08924 0.12866 0.07475 C 0.12945 0.07244 0.13086 0.07076 0.13165 0.06866 C 0.1337 0.06236 0.13496 0.05522 0.13622 0.0485 C 0.13559 0.02772 0.13559 0.00672 0.13464 -0.01407 C 0.13449 -0.01617 0.13354 -0.01806 0.13307 -0.02016 C 0.1326 -0.02268 0.13212 -0.02541 0.13165 -0.02814 C 0.13008 -0.03528 0.12677 -0.04536 0.12409 -0.0504 C 0.10708 -0.08043 0.13071 -0.03927 0.11496 -0.06447 C 0.11386 -0.06636 0.11323 -0.06867 0.11197 -0.07056 C 0.11071 -0.07224 0.10882 -0.07287 0.1074 -0.07455 C 0.10583 -0.07644 0.10457 -0.07875 0.10283 -0.08064 C 0.10047 -0.08316 0.09496 -0.08736 0.09228 -0.08862 C 0.08882 -0.0903 0.0852 -0.09135 0.08173 -0.09261 C 0.08016 -0.09324 0.07874 -0.09408 0.07716 -0.09471 C 0.07323 -0.09618 0.06913 -0.09723 0.06504 -0.0987 C 0.06205 -0.09996 0.05905 -0.10164 0.05606 -0.10269 C 0.05307 -0.10374 0.04992 -0.10395 0.04693 -0.10479 C 0.04535 -0.10521 0.04394 -0.10626 0.04236 -0.10668 C 0.04047 -0.10752 0.03827 -0.10773 0.03638 -0.10878 C 0.03417 -0.10983 0.03244 -0.11172 0.03023 -0.11277 C 0.0274 -0.11445 0.02425 -0.1155 0.02126 -0.11676 C 0.00913 -0.12285 0.01842 -0.1197 0.00614 -0.12285 C 0.00457 -0.12432 0.00331 -0.126 0.00157 -0.12684 C -0.00032 -0.1281 -0.00252 -0.1281 -0.00441 -0.12894 C -0.02236 -0.13566 0.0126 -0.1239 -0.01811 -0.13293 C -0.01969 -0.13335 -0.0211 -0.1344 -0.02268 -0.13503 C -0.02457 -0.13566 -0.02677 -0.13608 -0.02866 -0.13692 C -0.03071 -0.13797 -0.03244 -0.14049 -0.03465 -0.14112 C -0.04189 -0.14301 -0.0778 -0.14511 -0.07858 -0.14511 L -0.25244 -0.14301 C -0.2537 -0.14301 -0.27024 -0.13965 -0.27213 -0.13902 C -0.27559 -0.13797 -0.27906 -0.13608 -0.28268 -0.13503 C -0.3389 -0.11886 -0.24646 -0.14805 -0.30378 -0.12894 C -0.30961 -0.12705 -0.3274 -0.12348 -0.32945 -0.12285 C -0.33197 -0.12222 -0.33449 -0.12117 -0.33701 -0.12096 C -0.34614 -0.11991 -0.35528 -0.11949 -0.36425 -0.11886 C -0.45307 -0.12138 -0.46929 -0.12327 -0.57591 -0.11676 C -0.58567 -0.11634 -0.59512 -0.11214 -0.60473 -0.11088 C -0.61417 -0.10941 -0.62378 -0.10962 -0.63339 -0.10878 C -0.65559 -0.10689 -0.65071 -0.10731 -0.67276 -0.10269 C -0.67669 -0.09933 -0.68126 -0.09702 -0.68488 -0.09261 C -0.68803 -0.08883 -0.69008 -0.08337 -0.69244 -0.07854 C -0.69953 -0.06321 -0.70331 -0.05187 -0.70756 -0.03423 C -0.70992 -0.02436 -0.71134 -0.01407 -0.71354 -0.00399 C -0.71496 0.0021 -0.71811 0.01428 -0.71811 0.01428 C -0.69449 0.05144 -0.70236 0.04787 -0.65465 0.06257 C -0.59197 0.08189 -0.52882 0.09764 -0.46567 0.11297 C -0.43559 0.12032 -0.37103 0.12242 -0.34772 0.12305 L -0.08158 0.12914 C -0.01654 0.13775 0.07023 0.14825 0.13464 0.16127 C 0.16409 0.16736 0.19323 0.17534 0.22236 0.18353 C 0.26551 0.1955 0.2589 0.19298 0.28425 0.20579 C 0.28378 0.21377 0.28614 0.22322 0.28283 0.22994 C 0.25795 0.27866 0.18346 0.37316 0.15433 0.40319 C 0.10362 0.45548 0.04173 0.51092 -0.01953 0.5443 C -0.06551 0.5695 -0.1 0.57853 -0.14961 0.58882 C -0.17465 0.59386 -0.19984 0.59848 -0.2252 0.60079 C -0.25543 0.60373 -0.28567 0.60352 -0.31591 0.60478 C -0.39654 0.59953 -0.47764 0.60205 -0.5578 0.58882 C -0.66551 0.57097 -0.77166 0.53863 -0.87827 0.51218 C -0.94583 0.49538 -1.09134 0.45506 -1.16095 0.43154 C -1.21969 0.41159 -1.2778 0.38849 -1.33638 0.36707 C -1.32567 0.36287 -1.31795 0.3593 -1.30599 0.35888 C -1.29402 0.35846 -1.28189 0.36035 -1.26977 0.36098 L -1.21843 0.37106 C -1.19417 0.3761 -1.17008 0.3824 -1.14583 0.38723 C -1.11764 0.39248 -1.08945 0.3971 -1.0611 0.4013 C -0.99795 0.41075 -0.92614 0.41936 -0.86299 0.42335 C -0.82788 0.42587 -0.79276 0.42671 -0.75732 0.42755 L -0.40063 0.43343 L -0.42788 0.43952 C -0.44095 0.44267 -0.45386 0.4475 -0.46709 0.4496 C -0.50331 0.45548 -0.53984 0.45737 -0.57591 0.46367 C -0.67654 0.48173 -0.64756 0.47543 -0.78 0.50609 C -0.81354 0.51386 -0.84378 0.52184 -0.87669 0.53234 C -0.88221 0.53401 -0.88772 0.53632 -0.89339 0.53842 C -0.90756 0.55102 -0.90504 0.54745 -0.86 0.53632 C -0.80205 0.52184 -0.64016 0.47858 -0.56992 0.45569 C -0.53055 0.44288 -0.49103 0.43133 -0.45197 0.41747 C -0.38662 0.39416 -0.29827 0.35867 -0.23433 0.32675 C -0.20756 0.31331 -0.1811 0.29903 -0.15559 0.28223 C -0.12205 0.26018 -0.1074 0.24821 -0.08457 0.21776 C -0.08284 0.21545 -0.08158 0.21251 -0.08 0.20978 C -0.08158 0.20579 -0.08173 0.20012 -0.08457 0.1976 C -0.08803 0.19466 -0.0926 0.19592 -0.09669 0.19571 C -0.11984 0.19445 -0.14299 0.19424 -0.1663 0.19361 L -0.24945 0.18143 C -0.26819 0.17765 -0.28677 0.17261 -0.30536 0.16736 C -0.32 0.16337 -0.31843 0.16379 -0.32803 0.15728 C -0.30173 0.14783 -0.31292 0.15014 -0.27512 0.1493 L 0.06047 0.14321 L 0.21181 0.13922 L 0.35543 0.13103 C 0.57118 0.12158 0.41575 0.13229 0.54142 0.12305 C 0.53827 0.12578 0.53575 0.12977 0.53228 0.13103 C 0.46567 0.15581 0.44488 0.14951 0.36441 0.15539 L -0.21008 0.1472 C -0.28221 0.14552 -0.35417 0.13964 -0.4263 0.13712 C -0.48882 0.13502 -0.55134 0.13439 -0.6137 0.13313 L -0.77402 0.13523 C -0.82567 0.13817 -0.87449 0.14804 -0.92504 0.15728 C -0.97638 0.18017 -0.92 0.15434 -0.78315 0.15728 C -0.67669 0.15959 -0.5704 0.16547 -0.4641 0.16946 L -0.29622 0.18353 C -0.09701 0.19697 -0.17906 0.18185 0.00315 0.20978 C 0.03244 0.21419 0.06173 0.21923 0.09086 0.22595 C 0.11622 0.23162 0.11842 0.2333 0.13464 0.24191 C 0.10394 0.24884 0.11779 0.24695 0.05606 0.23183 C 0.03212 0.22616 0.00882 0.21566 -0.01512 0.20978 C -0.04378 0.20264 -0.03118 0.206 -0.05292 0.1997 C -0.05591 0.20096 -0.05937 0.20117 -0.06189 0.20369 C -0.06945 0.21083 -0.07433 0.22343 -0.08315 0.22784 C -0.1274 0.25052 -0.17307 0.26879 -0.21921 0.28433 C -0.28457 0.30638 -0.3589 0.31667 -0.4263 0.32255 C -0.45402 0.32507 -0.48173 0.32528 -0.50945 0.32675 C -0.5211 0.32528 -0.53276 0.32549 -0.54425 0.32255 C -0.5463 0.32213 -0.54882 0.3194 -0.54882 0.31667 C -0.54882 0.31142 -0.54709 0.30596 -0.54425 0.30239 C -0.5326 0.28811 -0.52047 0.27383 -0.50646 0.26417 C -0.47276 0.24086 -0.43795 0.22028 -0.40205 0.20369 C -0.3137 0.16253 -0.19685 0.1304 -0.10583 0.11297 C -0.05811 0.10394 -0.01008 0.10079 0.03779 0.09491 C 0.0822 0.09617 0.12661 0.09554 0.17086 0.0989 C 0.17606 0.09932 0.17685 0.10961 0.17401 0.11297 C 0.16661 0.12158 0.15858 0.12956 0.14976 0.13523 C 0.11323 0.15791 0.07779 0.16547 0.03779 0.17345 C 0.01575 0.17786 -0.00646 0.18059 -0.02866 0.18353 C -0.07197 0.18941 -0.11512 0.19781 -0.15874 0.1997 C -0.24032 0.20306 -0.19197 0.20054 -0.30378 0.20768 C -0.38331 0.23183 -0.31874 0.21209 -0.47008 0.26018 C -0.49984 0.26963 -0.52992 0.27761 -0.55937 0.28832 C -0.60567 0.30512 -0.65307 0.3173 -0.69843 0.33872 C -0.74772 0.36203 -0.72898 0.35657 -0.75292 0.36287 C -0.79323 0.35405 -0.74488 0.36518 -0.79969 0.3509 L -0.87969 0.33074 C -0.90772 0.3236 -0.89591 0.3278 -0.91449 0.32066 C -0.91197 0.31667 -0.91008 0.31163 -0.90693 0.30848 C -0.85197 0.25661 -0.76662 0.24485 -0.71197 0.22595 C -0.67134 0.21167 -0.6304 0.19886 -0.58961 0.18563 C -0.53969 0.16925 -0.48929 0.1556 -0.43984 0.13712 C -0.38945 0.11843 -0.33937 0.09827 -0.28866 0.08063 C -0.23606 0.06257 -0.18268 0.04808 -0.12992 0.03024 C -0.04252 0.00105 -0.00425 -0.01365 0.07716 -0.0504 C 0.08787 -0.05523 0.09842 -0.06111 0.10897 -0.06636 C 0.10535 -0.06783 0.10205 -0.07098 0.09842 -0.07056 C 0.04693 -0.0651 0.03449 -0.06174 -0.00898 -0.03822 C -0.02488 -0.02961 -0.04079 -0.02079 -0.05591 -0.01008 C -0.08803 0.01302 -0.1211 0.04346 -0.14662 0.07874 C -0.16047 0.09806 -0.17276 0.11948 -0.18441 0.14111 C -0.20914 0.18731 -0.22441 0.22742 -0.24032 0.28034 C -0.25276 0.32129 -0.25827 0.35258 -0.26457 0.39521 C -0.26693 0.41117 -0.26772 0.42776 -0.27055 0.44351 C -0.27276 0.45674 -0.27685 0.46913 -0.27969 0.48194 C -0.28189 0.49265 -0.28315 0.50357 -0.28567 0.51407 C -0.28772 0.52247 -0.29024 0.53066 -0.29323 0.53842 C -0.29575 0.54472 -0.29937 0.55039 -0.30236 0.55648 C -0.30394 0.55984 -0.30536 0.5632 -0.30677 0.56656 C -0.30331 0.55039 -0.30079 0.5338 -0.29622 0.51827 C -0.26866 0.4223 -0.23748 0.32822 -0.20709 0.23393 C -0.19339 0.19151 -0.17858 0.14993 -0.1663 0.10688 C -0.10662 -0.1008 -0.13732 0.0168 -0.07858 -0.24759 C -0.07701 -0.26712 -0.07465 -0.28665 -0.07402 -0.30618 C -0.0737 -0.31563 -0.07071 -0.32739 -0.07559 -0.33432 C -0.07906 -0.33957 -0.10252 -0.31647 -0.10268 -0.31626 C -0.10677 -0.30891 -0.1104 -0.30114 -0.1148 -0.294 C -0.1211 -0.28413 -0.12882 -0.27615 -0.13449 -0.26586 C -0.14347 -0.2499 -0.15134 -0.23268 -0.15874 -0.21567 C -0.19512 -0.1302 -0.2326 -0.04536 -0.26599 0.04241 C -0.28 0.07916 -0.29008 0.11843 -0.30079 0.15728 C -0.31937 0.22511 -0.33732 0.30638 -0.34914 0.37715 C -0.35417 0.40697 -0.35717 0.43763 -0.36126 0.46787 C -0.36142 0.47417 -0.36457 0.53548 -0.36126 0.55438 C -0.36063 0.55774 -0.35827 0.55984 -0.35669 0.56257 C -0.3441 0.53234 -0.32772 0.50441 -0.3189 0.47186 C -0.30835 0.43238 -0.30457 0.39017 -0.29921 0.3488 C -0.28488 0.2354 -0.28126 0.15329 -0.27354 0.03842 C -0.27654 -0.05502 -0.27638 -0.14868 -0.28268 -0.24171 C -0.28473 -0.27237 -0.28788 -0.31479 -0.30992 -0.33432 C -0.31292 -0.33705 -0.31685 -0.33705 -0.32047 -0.33852 C -0.32599 -0.33579 -0.33307 -0.336 -0.33701 -0.33033 C -0.37512 -0.27594 -0.42378 -0.18774 -0.45197 -0.12096 C -0.48473 -0.04347 -0.51937 0.03317 -0.54567 0.11507 C -0.57386 0.20222 -0.58992 0.24191 -0.60772 0.33074 C -0.6126 0.3551 -0.6148 0.38051 -0.61827 0.40529 C -0.61732 0.42146 -0.6189 0.43826 -0.61528 0.45359 C -0.61354 0.46094 -0.61339 0.43889 -0.61229 0.43154 C -0.60961 0.41495 -0.60567 0.3929 -0.60173 0.37715 C -0.59685 0.35804 -0.59276 0.33872 -0.58662 0.32066 C -0.5841 0.31331 -0.58173 0.30575 -0.57906 0.2984 C -0.57669 0.29231 -0.57386 0.28643 -0.5715 0.28034 C -0.56725 0.26963 -0.56331 0.25871 -0.55937 0.248 C -0.55984 0.25409 -0.55984 0.26018 -0.56079 0.26627 C -0.5674 0.30449 -0.57591 0.32213 -0.58662 0.36287 C -0.59795 0.40655 -0.62961 0.53905 -0.63496 0.57664 C -0.65071 0.68815 -0.6611 0.80113 -0.67417 0.91327 C -0.67118 0.94351 -0.67827 0.979 -0.6652 1.00399 C -0.65906 1.01575 -0.64347 0.99643 -0.63638 0.98593 C -0.59748 0.92818 -0.5641 0.86434 -0.52914 0.80239 C -0.49433 0.74086 -0.30756 0.42377 -0.23575 0.26207 C -0.22299 0.23351 -0.2126 0.20306 -0.20095 0.17345 C -0.20205 0.18017 -0.20347 0.18689 -0.2041 0.19361 C -0.20693 0.22679 -0.2041 0.21965 -0.20709 0.248 C -0.20835 0.26018 -0.20898 0.27257 -0.21166 0.28433 C -0.21496 0.29966 -0.22079 0.31394 -0.2252 0.32864 C -0.23134 0.3488 -0.23669 0.36938 -0.24331 0.38912 C -0.25292 0.4181 -0.26457 0.44582 -0.27213 0.47585 C -0.27402 0.48383 -0.27811 0.4916 -0.27811 0.5 C -0.27811 0.50441 -0.27354 0.49391 -0.27213 0.48992 C -0.23417 0.38954 -0.18914 0.29315 -0.16016 0.18752 C -0.11465 0.021 -0.13512 0.10373 -0.09827 -0.06048 C -0.09717 -0.14448 -0.09417 -0.22827 -0.09512 -0.31227 C -0.09528 -0.31521 -0.09937 -0.31815 -0.10126 -0.31626 C -0.14331 -0.27342 -0.1852 -0.22974 -0.22362 -0.18144 C -0.24047 -0.16023 -0.25339 -0.1344 -0.26599 -0.10878 C -0.34473 0.05081 -0.32898 0.02352 -0.37638 0.1976 C -0.37795 0.21713 -0.38299 0.23666 -0.38095 0.25619 C -0.37921 0.27215 -0.37795 0.30134 -0.36583 0.3005 C -0.32835 0.29798 -0.24378 0.19802 -0.22221 0.17135 C -0.13701 0.06677 -0.05417 -0.04137 0.03023 -0.147 C 0.06126 -0.18585 0.09937 -0.21588 0.12409 -0.26187 C 0.12661 -0.26649 0.13023 -0.27048 0.13165 -0.27594 C 0.13244 -0.27951 0.12803 -0.26985 0.12551 -0.26775 C 0.11275 -0.25767 0.10016 -0.24675 0.0863 -0.23961 C 0.01779 -0.20475 0.02283 -0.22365 -0.03622 -0.18333 C -0.12189 -0.12453 -0.10819 -0.13587 -0.15874 -0.07854 C -0.16756 -0.05586 -0.19103 -0.0231 -0.16772 0.0042 C -0.16047 0.01281 -0.14866 0.00945 -0.13906 0.01218 C -0.12945 0.01155 -0.11906 0.00483 -0.11024 0.01008 C -0.10614 0.01281 -0.11669 0.01932 -0.11937 0.02436 C -0.12221 0.0294 -0.12457 0.03485 -0.12693 0.04031 C -0.13417 0.05711 -0.14189 0.07349 -0.14803 0.09071 C -0.17181 0.15686 -0.18551 0.26837 -0.19496 0.32066 C -0.19543 0.36707 -0.19669 0.41327 -0.19654 0.45968 C -0.19638 0.48698 -0.20063 0.56404 -0.1874 0.60478 C -0.1852 0.6115 -0.18142 0.61696 -0.17827 0.62305 C -0.15591 0.60793 -0.17229 0.62137 -0.15559 0.5485 C -0.1441 0.49769 -0.1526 0.51995 -0.14047 0.49202 C -0.10032 0.52772 -0.17764 0.45821 -0.1178 0.51617 C -0.07512 0.55774 -0.09354 0.53737 -0.05732 0.56656 C -0.02378 0.59365 -0.04268 0.58294 -0.0241 0.59281 C -0.02362 0.60562 -0.02693 0.61969 -0.02268 0.63103 C -0.02063 0.63649 -0.01354 0.63313 -0.00898 0.63313 C -0.00646 0.63313 -0.00394 0.63187 -0.00142 0.63103 C 0.00409 0.62914 0.0096 0.62662 0.01512 0.62494 C 0.01874 0.6241 0.0222 0.62368 0.02583 0.62305 C 0.02771 0.61024 0.03071 0.59764 0.03181 0.58462 C 0.0348 0.54892 0.03244 0.57265 0.04094 0.51407 C 0.04142 0.50273 0.04157 0.49118 0.04236 0.47984 C 0.04362 0.4643 0.0463 0.44918 0.04693 0.43343 C 0.04834 0.39857 0.04787 0.36371 0.0485 0.32864 C 0.04583 0.18353 0.05795 0.19718 0.03023 0.0989 C 0.0285 0.09239 0.02551 0.08651 0.02268 0.08063 C 0.02094 0.07706 0.01905 0.07349 0.01669 0.07055 C -0.01717 0.03066 0.02897 0.09113 0.00457 0.05858 C -0.00236 0.06173 0.00047 0.05879 -0.00299 0.07055 C -0.00347 0.07265 -0.0052 0.07853 -0.00441 0.07664 C -0.00331 0.07349 -0.00252 0.06992 -0.00142 0.06656 C -0.00047 0.06383 0.00079 0.06131 0.00157 0.05858 C 0.00488 0.0464 0.00457 0.0485 0.00457 0.04031 L -0.1148 0.19151 L -0.37937 -0.03423 L 0.04992 0.03842 L -0.0589 0.06257 L -0.04835 0.05039 L -0.03166 0.03632 L -0.06189 0.07265 L -0.01953 0.00609 C -0.02394 0.03129 -0.02362 0.03087 -0.02866 0.05459 C -0.02914 0.05648 -0.02961 0.05858 -0.03024 0.06047 C -0.02961 0.06656 -0.03024 0.07307 -0.02866 0.07874 C -0.02803 0.08105 -0.02551 0.08126 -0.0241 0.08273 C 0.00771 0.11675 -0.0252 0.08336 -0.00898 0.0989 C -0.00693 0.10079 -0.00536 0.10373 -0.00299 0.10499 C 0.01338 0.11255 0.03023 0.11843 0.04693 0.12515 C 0.04897 0.12578 0.05102 0.12641 0.05291 0.12704 C 0.05827 0.12389 0.08047 0.1178 0.08472 0.10289 C 0.08646 0.09701 0.08677 0.09071 0.08771 0.08483 C 0.08819 0.0821 0.08929 0.07664 0.08929 0.07664 L -0.06646 -0.03612 C -0.07748 -0.02688 -0.09008 -0.01995 -0.09969 -0.00798 C -0.10866 0.00315 -0.10914 0.03422 -0.11024 0.0464 C -0.10977 0.05459 -0.11055 0.06278 -0.10882 0.07055 C -0.10378 0.09365 -0.09654 0.09995 -0.08315 0.11507 C -0.07921 0.11927 -0.07559 0.1241 -0.07103 0.12704 C -0.04772 0.14195 -0.04063 0.14153 -0.01654 0.1472 L 0.00614 0.14321 C 0.01039 0.13754 0.00677 0.12662 0.00457 0.11906 C 0.00299 0.11318 -0.00095 0.10898 -0.00441 0.10499 C -0.02 0.08693 -0.0178 0.09701 -0.03622 0.08063 C -0.0378 0.07937 -0.03906 0.07769 -0.04079 0.07664 C -0.04457 0.07454 -0.04536 0.07475 -0.04835 0.07475 L -0.04221 0.0283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441 -0.85678 L -0.54441 -0.85678 C -0.5507 -0.85132 -0.55622 -0.84397 -0.5633 -0.84019 C -0.56582 -0.83872 -0.5685 -0.83725 -0.57102 -0.83599 C -0.57685 -0.83305 -0.5759 -0.83473 -0.58204 -0.82969 C -0.59543 -0.81898 -0.58661 -0.8236 -0.59606 -0.8194 C -0.61055 -0.80659 -0.58803 -0.82696 -0.60708 -0.8068 C -0.60992 -0.80365 -0.6137 -0.80197 -0.61637 -0.7984 C -0.62283 -0.79 -0.61921 -0.79357 -0.6274 -0.78811 C -0.64236 -0.76816 -0.62315 -0.79168 -0.63669 -0.77971 C -0.64787 -0.76984 -0.63448 -0.77572 -0.64771 -0.77131 C -0.65669 -0.76333 -0.64803 -0.77026 -0.657 -0.76501 C -0.65921 -0.76396 -0.66126 -0.76228 -0.6633 -0.76102 C -0.66992 -0.75703 -0.67354 -0.75577 -0.68047 -0.75262 C -0.69181 -0.74128 -0.68141 -0.75031 -0.69622 -0.74212 C -0.69937 -0.74044 -0.70236 -0.73792 -0.70551 -0.73582 C -0.72063 -0.72679 -0.7096 -0.73708 -0.73212 -0.71713 C -0.73527 -0.7144 -0.73874 -0.71209 -0.74157 -0.70873 C -0.74346 -0.70642 -0.74441 -0.70285 -0.74614 -0.70054 C -0.7485 -0.69739 -0.75165 -0.69529 -0.75401 -0.69214 C -0.75637 -0.68899 -0.75811 -0.685 -0.76031 -0.68164 C -0.76173 -0.67954 -0.76346 -0.67744 -0.76504 -0.67534 C -0.76567 -0.6724 -0.7696 -0.65581 -0.77118 -0.65246 C -0.77244 -0.64994 -0.77464 -0.64868 -0.7759 -0.64616 C -0.78756 -0.62558 -0.77417 -0.64427 -0.78535 -0.62957 C -0.78803 -0.61844 -0.78519 -0.62747 -0.79149 -0.61487 C -0.79322 -0.61151 -0.79448 -0.60773 -0.79622 -0.60458 C -0.79763 -0.60206 -0.79952 -0.60059 -0.80094 -0.59828 C -0.80267 -0.59555 -0.80393 -0.59261 -0.80567 -0.58988 C -0.80756 -0.58694 -0.81007 -0.58463 -0.81196 -0.58148 C -0.81984 -0.56741 -0.80992 -0.5777 -0.81968 -0.56909 C -0.82078 -0.56636 -0.82141 -0.56321 -0.82283 -0.56069 C -0.83181 -0.54389 -0.8233 -0.56762 -0.83228 -0.5441 C -0.83291 -0.542 -0.83291 -0.53969 -0.83385 -0.5378 C -0.83842 -0.52667 -0.84393 -0.51932 -0.84944 -0.50861 C -0.85039 -0.50651 -0.85118 -0.50399 -0.85259 -0.50231 C -0.85433 -0.49979 -0.85669 -0.49811 -0.85874 -0.49601 C -0.86519 -0.479 -0.85763 -0.49517 -0.86818 -0.48362 C -0.87212 -0.47921 -0.87448 -0.47207 -0.87921 -0.46892 C -0.88535 -0.46472 -0.89748 -0.45695 -0.9011 -0.45233 C -0.91055 -0.43973 -0.90047 -0.4517 -0.91196 -0.44183 C -0.94063 -0.41726 -0.91811 -0.43679 -0.93385 -0.41894 C -0.93527 -0.41726 -0.93716 -0.41621 -0.93858 -0.41474 C -0.94645 -0.40592 -0.95433 -0.39689 -0.96204 -0.38765 C -0.96425 -0.38492 -0.96582 -0.38156 -0.96834 -0.37925 C -0.97322 -0.37463 -0.97874 -0.37085 -0.98393 -0.36665 C -0.98645 -0.36455 -0.9896 -0.36329 -0.99165 -0.36056 C -0.99574 -0.3551 -0.99921 -0.35006 -1.00425 -0.34586 C -1.00567 -0.34481 -1.0074 -0.34439 -1.00897 -0.34376 C -1.02787 -0.32696 -1.00771 -0.34439 -1.03244 -0.32507 C -1.03669 -0.32171 -1.04063 -0.31772 -1.04488 -0.31457 C -1.0474 -0.31289 -1.05023 -0.31226 -1.05275 -0.31037 C -1.05496 -0.30869 -1.05669 -0.30575 -1.05889 -0.30407 C -1.06141 -0.30239 -1.06425 -0.30176 -1.06677 -0.30008 C -1.07118 -0.29693 -1.07511 -0.29294 -1.07937 -0.28958 C -1.08189 -0.28748 -1.08472 -0.2858 -1.08708 -0.28328 C -1.08913 -0.28118 -1.09118 -0.27887 -1.09338 -0.27698 C -1.1011 -0.27068 -1.11244 -0.26165 -1.12157 -0.25619 C -1.12409 -0.25472 -1.12693 -0.25388 -1.12929 -0.25199 C -1.13165 -0.25031 -1.13338 -0.24737 -1.13559 -0.24569 C -1.13811 -0.24401 -1.14094 -0.24317 -1.14346 -0.24149 C -1.14504 -0.24044 -1.14645 -0.23855 -1.14803 -0.2375 C -1.1496 -0.23645 -1.15133 -0.23624 -1.15275 -0.2354 C -1.157 -0.23267 -1.1611 -0.22973 -1.16535 -0.227 C -1.1674 -0.22553 -1.1696 -0.22448 -1.17149 -0.2228 C -1.17307 -0.22133 -1.17448 -0.21965 -1.17622 -0.2186 C -1.17921 -0.21692 -1.18267 -0.21629 -1.18567 -0.2144 C -1.18834 -0.21272 -1.1907 -0.20999 -1.19338 -0.20831 C -1.21291 -0.19529 -1.18913 -0.21944 -1.2263 -0.18731 C -1.25259 -0.16463 -1.26173 -0.15812 -1.28724 -0.12894 C -1.30551 -0.10815 -1.32236 -0.08547 -1.34047 -0.06426 C -1.34803 -0.05544 -1.35606 -0.04767 -1.36393 -0.03927 C -1.36897 -0.02793 -1.36645 -0.03171 -1.37007 -0.02667 L -1.28567 0.00672 L -1.34976 -0.05586 " pathEditMode="relative" ptsTypes="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701E-6 3.52373E-6 L 3.93701E-6 0.00021 C -0.03213 0.00147 -0.06615 -0.00945 -0.0967 0.0042 C -0.1126 0.01113 -0.08819 0.00063 -0.10772 0.0084 C -0.11087 0.00966 -0.11402 0.01176 -0.11717 0.0126 C -0.12457 0.01428 -0.1263 0.01428 -0.13276 0.0168 C -0.13433 0.01743 -0.13622 0.01764 -0.13748 0.0189 C -0.15355 0.03045 -0.14111 0.02457 -0.15166 0.02898 C -0.15307 0.03129 -0.15433 0.03402 -0.15622 0.03549 C -0.15922 0.03759 -0.16552 0.03969 -0.16552 0.0399 C -0.17953 0.05187 -0.15748 0.03318 -0.17969 0.04809 C -0.18394 0.05082 -0.18756 0.05544 -0.19213 0.05628 C -0.20536 0.05859 -0.19953 0.05712 -0.2093 0.06048 C -0.22615 0.05985 -0.24268 0.05964 -0.25937 0.05838 C -0.26111 0.05838 -0.26252 0.05691 -0.26426 0.05628 C -0.26819 0.05481 -0.2767 0.05208 -0.2767 0.05229 C -0.28552 0.04431 -0.27748 0.0525 -0.28599 0.03969 C -0.28914 0.03528 -0.29276 0.03192 -0.29544 0.02709 C -0.29701 0.02436 -0.29843 0.02163 -0.30016 0.0189 C -0.30284 0.01449 -0.30552 0.0105 -0.30788 0.0063 C -0.30898 0.00441 -0.31008 0.0021 -0.31119 3.52373E-6 C -0.3126 -0.00336 -0.31386 -0.00714 -0.31575 -0.01029 C -0.31748 -0.01344 -0.31985 -0.01596 -0.32189 -0.01869 C -0.32252 -0.02079 -0.32284 -0.0231 -0.32363 -0.02499 C -0.32457 -0.0273 -0.32599 -0.02898 -0.32678 -0.0315 C -0.32772 -0.03402 -0.32945 -0.04788 -0.32993 -0.04998 C -0.33559 -0.08274 -0.33087 -0.05334 -0.33449 -0.07707 C -0.33512 -0.08484 -0.33559 -0.0924 -0.33607 -0.10017 C -0.33654 -0.10647 -0.33827 -0.11634 -0.33922 -0.12327 C -0.33969 -0.16842 -0.33969 -0.21336 -0.34095 -0.25851 C -0.34095 -0.26082 -0.34189 -0.26271 -0.34237 -0.26481 C -0.34315 -0.26901 -0.34315 -0.27321 -0.3441 -0.27741 C -0.34441 -0.27951 -0.34504 -0.2814 -0.34536 -0.2835 C -0.3463 -0.2877 -0.3463 -0.2919 -0.34709 -0.2961 C -0.34804 -0.30177 -0.35024 -0.3129 -0.35024 -0.31269 C -0.35071 -0.31983 -0.35071 -0.32676 -0.35166 -0.33369 C -0.35244 -0.33789 -0.35386 -0.34209 -0.35481 -0.34608 L -0.35654 -0.35238 C -0.36048 -0.38955 -0.35575 -0.3507 -0.35953 -0.37527 C -0.36016 -0.37947 -0.36016 -0.38388 -0.36126 -0.38787 C -0.36174 -0.39081 -0.36315 -0.39354 -0.36441 -0.39648 C -0.36489 -0.39963 -0.36489 -0.40341 -0.36583 -0.40656 C -0.36662 -0.40908 -0.36804 -0.41076 -0.36882 -0.41286 C -0.37024 -0.41559 -0.37071 -0.41853 -0.37197 -0.42126 C -0.37339 -0.4242 -0.37512 -0.42692 -0.37685 -0.42965 C -0.38032 -0.43469 -0.38552 -0.44288 -0.39087 -0.44624 C -0.39244 -0.44729 -0.39418 -0.44729 -0.39544 -0.44855 C -0.40772 -0.45653 -0.39307 -0.44939 -0.40504 -0.45485 C -0.40583 -0.4559 -0.40662 -0.458 -0.40819 -0.45905 C -0.41449 -0.46283 -0.42142 -0.46472 -0.42835 -0.46703 C -0.4378 -0.47564 -0.42788 -0.46766 -0.4441 -0.47543 C -0.4463 -0.47669 -0.44804 -0.47837 -0.45024 -0.47963 C -0.45402 -0.48173 -0.45717 -0.48236 -0.46111 -0.48383 C -0.46268 -0.48446 -0.46426 -0.4853 -0.46599 -0.48593 C -0.46835 -0.48677 -0.47103 -0.48719 -0.4737 -0.48803 C -0.47528 -0.48866 -0.47685 -0.4895 -0.47843 -0.49013 C -0.48284 -0.4916 -0.4915 -0.49328 -0.49559 -0.49433 C -0.5063 -0.49916 -0.49307 -0.49328 -0.50804 -0.49832 C -0.50961 -0.49916 -0.51119 -0.50021 -0.51276 -0.50042 C -0.51843 -0.50168 -0.52426 -0.50189 -0.53008 -0.50273 C -0.5315 -0.50336 -0.53307 -0.50483 -0.53465 -0.50483 C -0.57685 -0.50483 -0.57087 -0.50525 -0.59559 -0.50042 C -0.59717 -0.49979 -0.59874 -0.49874 -0.60032 -0.49832 C -0.6041 -0.49748 -0.60788 -0.49769 -0.61134 -0.49622 C -0.61355 -0.49559 -0.61544 -0.49328 -0.61764 -0.49223 C -0.61906 -0.49118 -0.62095 -0.49097 -0.62221 -0.49013 C -0.63433 -0.48194 -0.61985 -0.48908 -0.63181 -0.48383 C -0.63701 -0.47795 -0.64552 -0.46955 -0.64882 -0.46115 C -0.6526 -0.45065 -0.65134 -0.44204 -0.65355 -0.43175 C -0.65481 -0.42588 -0.65685 -0.42063 -0.65827 -0.41496 C -0.65874 -0.41076 -0.65906 -0.40656 -0.65969 -0.40278 C -0.66394 -0.38472 -0.67056 -0.39942 -0.66126 -0.36498 C -0.65827 -0.35343 -0.6504 -0.34251 -0.64268 -0.33579 C -0.63906 -0.33264 -0.63512 -0.33033 -0.63181 -0.32739 C -0.62835 -0.32487 -0.62552 -0.32172 -0.62221 -0.31899 C -0.61087 -0.30975 -0.59922 -0.30114 -0.58788 -0.2919 C -0.58205 -0.28728 -0.57544 -0.28371 -0.57056 -0.27741 L -0.55024 -0.25032 C -0.54709 -0.24612 -0.54378 -0.24234 -0.54095 -0.23772 C -0.5378 -0.2331 -0.53496 -0.22764 -0.5315 -0.22323 C -0.52252 -0.21147 -0.51386 -0.19908 -0.50347 -0.18984 C -0.50174 -0.18837 -0.50016 -0.18711 -0.49874 -0.18564 C -0.49496 -0.18144 -0.48678 -0.16947 -0.48457 -0.16464 C -0.47874 -0.15267 -0.47433 -0.13335 -0.47056 -0.12096 C -0.46977 -0.11802 -0.46867 -0.11529 -0.46756 -0.11256 C -0.46693 -0.1092 -0.46678 -0.10542 -0.46599 -0.10206 C -0.46095 -0.084 -0.4537 -0.06678 -0.45024 -0.04788 C -0.44662 -0.02919 -0.44851 -0.03675 -0.44552 -0.02499 C -0.44804 -0.00189 -0.44583 -0.00189 -0.45181 0.0126 C -0.45292 0.0147 -0.45355 0.01701 -0.45496 0.0189 C -0.45622 0.02058 -0.4578 0.02205 -0.45953 0.02289 C -0.46567 0.02625 -0.47843 0.03129 -0.47843 0.0315 C -0.4904 0.03045 -0.50237 0.03024 -0.51433 0.02898 C -0.51874 0.02898 -0.52268 0.02772 -0.52678 0.02709 C -0.53197 0.02625 -0.53733 0.02583 -0.54252 0.02478 C -0.55244 0.02016 -0.56331 0.01764 -0.57213 0.0105 L -0.58788 -0.0021 C -0.60315 -0.0294 -0.58426 0.00462 -0.59559 -0.01659 C -0.59717 -0.01953 -0.59874 -0.02226 -0.60032 -0.02499 C -0.60079 -0.02856 -0.60126 -0.03192 -0.60189 -0.0357 C -0.603 -0.0399 -0.6041 -0.04368 -0.6052 -0.04788 C -0.6063 -0.05271 -0.60709 -0.05775 -0.60819 -0.06258 C -0.61056 -0.09114 -0.61166 -0.09072 -0.6052 -0.12936 C -0.60347 -0.13818 -0.60079 -0.14637 -0.59717 -0.15435 C -0.58441 -0.18396 -0.56489 -0.21483 -0.54252 -0.23142 C -0.51276 -0.25368 -0.48441 -0.27909 -0.45339 -0.2982 C -0.44662 -0.3024 -0.43953 -0.30597 -0.43323 -0.3108 C -0.42079 -0.31983 -0.4093 -0.33096 -0.39701 -0.33999 C -0.38315 -0.35028 -0.36835 -0.35784 -0.35481 -0.36918 C -0.32237 -0.39669 -0.30567 -0.41559 -0.28126 -0.45065 C -0.27575 -0.45842 -0.2704 -0.46682 -0.26567 -0.47543 C -0.26205 -0.48257 -0.25937 -0.49076 -0.25622 -0.49832 C -0.25402 -0.5105 -0.24882 -0.53318 -0.25008 -0.54641 C -0.25323 -0.58022 -0.25733 -0.6113 -0.27355 -0.63839 C -0.28016 -0.64931 -0.28867 -0.65876 -0.29701 -0.66758 C -0.32583 -0.69698 -0.34678 -0.70664 -0.383 -0.72344 C -0.39307 -0.72806 -0.40363 -0.73184 -0.41418 -0.73394 C -0.42457 -0.73583 -0.43512 -0.7352 -0.44552 -0.73604 C -0.45748 -0.7331 -0.46977 -0.73163 -0.48142 -0.72764 C -0.50772 -0.71882 -0.53717 -0.70433 -0.55969 -0.68396 C -0.57119 -0.67346 -0.58142 -0.66023 -0.59103 -0.64679 C -0.60693 -0.62327 -0.61323 -0.60416 -0.62378 -0.5777 C -0.6252 -0.55061 -0.62772 -0.54158 -0.62063 -0.51512 C -0.60914 -0.47165 -0.5937 -0.4496 -0.56756 -0.41496 C -0.55213 -0.39438 -0.51544 -0.35994 -0.49717 -0.34398 C -0.4578 -0.31017 -0.46315 -0.32193 -0.44095 -0.294 C -0.43701 -0.28938 -0.43323 -0.28476 -0.43008 -0.27951 C -0.40882 -0.2436 -0.40284 -0.22113 -0.38772 -0.17535 C -0.38615 -0.17052 -0.38567 -0.16548 -0.38457 -0.16065 C -0.38363 -0.15708 -0.38237 -0.15351 -0.38142 -0.15015 C -0.38189 -0.13293 -0.38079 -0.11508 -0.383 -0.09807 C -0.38552 -0.07791 -0.40441 -0.02835 -0.40961 -0.01449 C -0.42347 0.02184 -0.42961 0.04305 -0.45339 0.06888 C -0.45827 0.07412 -0.46441 0.07727 -0.47056 0.07937 C -0.47733 0.08147 -0.4841 0.08063 -0.49087 0.08147 C -0.49764 0.0779 -0.50504 0.0758 -0.51119 0.07098 C -0.52788 0.05796 -0.55087 0.0294 -0.56284 0.0105 C -0.58552 -0.02541 -0.61339 -0.05754 -0.62851 -0.10017 L -0.65685 -0.17955 C -0.65827 -0.1911 -0.66252 -0.20286 -0.66126 -0.21483 C -0.65985 -0.2289 -0.65622 -0.24402 -0.64882 -0.25431 C -0.63559 -0.27258 -0.58693 -0.28329 -0.5737 -0.2856 C -0.54252 -0.29127 -0.51119 -0.294 -0.48 -0.2982 L -0.44709 -0.3024 C -0.43386 -0.30639 -0.41827 -0.3087 -0.40662 -0.31899 C -0.39843 -0.32613 -0.3915 -0.33516 -0.38457 -0.34398 C -0.3737 -0.35805 -0.36394 -0.37317 -0.35796 -0.39207 C -0.35292 -0.40824 -0.34977 -0.42546 -0.34536 -0.44204 C -0.34441 -0.46808 -0.34189 -0.48551 -0.34709 -0.51113 C -0.35119 -0.53171 -0.36189 -0.55502 -0.3737 -0.5693 C -0.38 -0.57728 -0.38819 -0.58232 -0.39544 -0.58799 C -0.40473 -0.59534 -0.4137 -0.60353 -0.42363 -0.60899 C -0.46378 -0.63062 -0.47134 -0.62873 -0.50961 -0.63839 C -0.52315 -0.64154 -0.5367 -0.64574 -0.55024 -0.64847 C -0.56331 -0.65141 -0.57638 -0.65204 -0.58945 -0.65477 C -0.61166 -0.65981 -0.63481 -0.66884 -0.65685 -0.67577 C -0.66599 -0.67871 -0.67528 -0.68207 -0.68473 -0.68396 C -0.70678 -0.68858 -0.73166 -0.689 -0.75355 -0.69026 C -0.77859 -0.68606 -0.80426 -0.68648 -0.82867 -0.67787 C -0.86016 -0.66653 -0.88142 -0.65057 -0.90063 -0.61928 C -0.90441 -0.6134 -0.90693 -0.60563 -0.90993 -0.59849 C -0.91071 -0.59219 -0.91181 -0.5861 -0.9115 -0.5798 C -0.91119 -0.56993 -0.90993 -0.56048 -0.90851 -0.55061 C -0.90788 -0.54704 -0.90693 -0.54305 -0.90552 -0.54011 C -0.89796 -0.52667 -0.88205 -0.5147 -0.8726 -0.50903 C -0.83843 -0.48803 -0.80441 -0.46745 -0.76945 -0.45065 C -0.6726 -0.40341 -0.68095 -0.41349 -0.6052 -0.38787 C -0.583 -0.38052 -0.54993 -0.36834 -0.5252 -0.35868 C -0.51654 -0.35532 -0.50725 -0.35301 -0.49874 -0.34818 C -0.45229 -0.32256 -0.45339 -0.32424 -0.40016 -0.2877 C -0.38174 -0.2751 -0.36347 -0.26208 -0.34536 -0.24822 C -0.32331 -0.231 -0.30772 -0.21777 -0.29087 -0.19383 C -0.28772 -0.18963 -0.28552 -0.18417 -0.28284 -0.17955 C -0.28457 -0.15225 -0.28378 -0.12474 -0.28772 -0.09807 C -0.28961 -0.08316 -0.29528 -0.06993 -0.30016 -0.05628 C -0.3052 -0.04137 -0.3104 -0.02625 -0.31748 -0.01239 C -0.32772 0.0084 -0.34284 0.02772 -0.35953 0.03969 C -0.36441 0.04305 -0.36993 0.04389 -0.37512 0.04599 C -0.40063 0.04032 -0.42646 0.03591 -0.45181 0.02898 C -0.46048 0.02688 -0.46835 0.02163 -0.47685 0.0189 C -0.50426 0.00987 -0.53181 0.00042 -0.55969 -0.0063 C -0.58016 -0.01113 -0.60048 -0.01533 -0.62063 -0.02079 C -0.62867 -0.0231 -0.6441 -0.02919 -0.6441 -0.02898 C -0.64993 -0.03927 -0.65528 -0.04872 -0.65969 -0.06048 C -0.66457 -0.07329 -0.66804 -0.08694 -0.67229 -0.10017 C -0.67591 -0.12348 -0.68378 -0.15897 -0.67701 -0.18375 C -0.66851 -0.2142 -0.64063 -0.23037 -0.62063 -0.23982 C -0.60142 -0.24885 -0.58142 -0.25599 -0.56126 -0.26061 C -0.51386 -0.27195 -0.47433 -0.27489 -0.42835 -0.27951 C -0.41008 -0.2856 -0.40174 -0.28623 -0.38615 -0.2982 C -0.38174 -0.30177 -0.37748 -0.30639 -0.3737 -0.3108 C -0.3693 -0.31584 -0.36489 -0.3213 -0.36126 -0.32739 C -0.35071 -0.34503 -0.3441 -0.36414 -0.33607 -0.38367 C -0.33339 -0.40551 -0.32426 -0.44855 -0.32993 -0.47543 C -0.33654 -0.50819 -0.35559 -0.53297 -0.37512 -0.55271 C -0.38756 -0.56489 -0.40174 -0.57392 -0.41591 -0.5819 C -0.43811 -0.59471 -0.46646 -0.60395 -0.49087 -0.60479 C -0.55449 -0.6071 -0.61827 -0.60626 -0.68158 -0.60689 C -0.73591 -0.60962 -0.76347 -0.61466 -0.82552 -0.5861 C -0.83418 -0.58232 -0.83512 -0.5651 -0.83953 -0.55481 C -0.84142 -0.53339 -0.84567 -0.51512 -0.83953 -0.49433 C -0.8367 -0.48383 -0.83197 -0.47417 -0.82709 -0.46514 C -0.81307 -0.43889 -0.79985 -0.42273 -0.77701 -0.40866 C -0.72378 -0.3759 -0.66882 -0.34713 -0.61433 -0.31689 C -0.60315 -0.3108 -0.59119 -0.30702 -0.58016 -0.3003 C -0.48221 -0.24255 -0.51244 -0.27174 -0.47843 -0.23772 C -0.47764 -0.22785 -0.47528 -0.19362 -0.47528 -0.18564 C -0.47528 -0.15141 -0.47465 -0.11739 -0.47685 -0.08358 C -0.47764 -0.07035 -0.48142 -0.05817 -0.48457 -0.04578 C -0.48662 -0.0378 -0.48945 -0.03024 -0.4926 -0.0231 C -0.49717 -0.01176 -0.50394 0.00189 -0.51276 0.0084 C -0.51922 0.01302 -0.5263 0.01533 -0.53307 0.0189 C -0.54662 0.01785 -0.56032 0.01953 -0.5737 0.0168 C -0.58095 0.01533 -0.58772 0.01029 -0.59402 0.0063 C -0.61229 -0.00504 -0.62914 -0.01764 -0.6441 -0.0357 C -0.64993 -0.04221 -0.65575 -0.04977 -0.65969 -0.05838 C -0.67386 -0.08967 -0.67418 -0.09387 -0.67859 -0.11676 C -0.67481 -0.12873 -0.67307 -0.14175 -0.66772 -0.15225 C -0.66189 -0.16317 -0.65433 -0.17262 -0.64567 -0.17955 C -0.62095 -0.19887 -0.59386 -0.21021 -0.56599 -0.21693 C -0.54536 -0.22176 -0.50347 -0.22932 -0.50347 -0.22911 C -0.49496 -0.2331 -0.4863 -0.23478 -0.47843 -0.23982 C -0.4567 -0.25389 -0.44473 -0.28455 -0.43607 -0.3129 C -0.43386 -0.32109 -0.43213 -0.32949 -0.43008 -0.33789 C -0.42489 -0.38451 -0.42237 -0.39018 -0.43607 -0.45275 C -0.43922 -0.46556 -0.44693 -0.47543 -0.45339 -0.48593 C -0.46347 -0.50273 -0.48552 -0.53171 -0.49874 -0.54431 C -0.50646 -0.55166 -0.51496 -0.55775 -0.52378 -0.56321 C -0.53181 -0.56825 -0.54 -0.57329 -0.54867 -0.5756 C -0.55796 -0.57812 -0.56756 -0.57686 -0.57685 -0.5777 C -0.61764 -0.56552 -0.62473 -0.57602 -0.64567 -0.54641 C -0.65024 -0.5399 -0.65402 -0.53255 -0.65827 -0.52562 C -0.67591 -0.46262 -0.683 -0.45737 -0.67229 -0.37947 C -0.66993 -0.36267 -0.66205 -0.34797 -0.65512 -0.33369 C -0.64174 -0.3066 -0.62205 -0.28623 -0.60189 -0.26901 C -0.58457 -0.25431 -0.56709 -0.23961 -0.54867 -0.22722 C -0.48835 -0.18669 -0.42725 -0.14868 -0.36583 -0.11046 C -0.34221 -0.09576 -0.31764 -0.08295 -0.29402 -0.06888 C -0.28378 -0.06279 -0.26426 -0.04998 -0.26426 -0.04977 C -0.26252 -0.04788 -0.26063 -0.04641 -0.25937 -0.04368 C -0.25843 -0.04053 -0.25733 -0.03675 -0.25796 -0.03339 C -0.26426 0.00462 -0.26646 0.04494 -0.27985 0.07937 C -0.28678 0.09701 -0.30237 0.10625 -0.31575 0.11465 C -0.35969 0.14258 -0.38678 0.13922 -0.43449 0.14384 C -0.46268 0.14027 -0.4915 0.14174 -0.51922 0.13355 C -0.53843 0.12767 -0.55559 0.11297 -0.5737 0.10226 C -0.57796 0.09974 -0.58237 0.09701 -0.5863 0.09386 C -0.59654 0.08567 -0.6052 0.07454 -0.61292 0.06258 C -0.62111 0.04977 -0.6293 0.03696 -0.63638 0.02289 C -0.64079 0.01386 -0.64725 -0.0063 -0.64725 -0.00609 L -0.58016 -0.46913 L -0.58473 -0.47123 C -0.5904 -0.4685 -0.59717 -0.4643 -0.60347 -0.46325 C -0.62662 -0.45779 -0.62394 -0.45905 -0.64725 -0.45695 C -0.66662 -0.45485 -0.67796 -0.45317 -0.6989 -0.45065 C -0.70095 -0.44981 -0.703 -0.44918 -0.70504 -0.44855 C -0.71386 -0.44498 -0.7137 -0.44372 -0.72237 -0.44204 C -0.72756 -0.4412 -0.73276 -0.44015 -0.73796 -0.43994 L -0.85701 -0.43574 C -0.86583 -0.43322 -0.87607 -0.43175 -0.88363 -0.42336 C -0.88693 -0.41937 -0.88867 -0.4137 -0.89119 -0.40866 C -0.89701 -0.38724 -0.90473 -0.36603 -0.90221 -0.34209 C -0.89922 -0.31164 -0.89575 -0.28056 -0.88646 -0.25242 C -0.86284 -0.17829 -0.79811 -0.09114 -0.75355 -0.04998 C -0.6789 0.01911 -0.60315 0.08966 -0.51922 0.13565 C -0.44961 0.17345 -0.37197 0.17723 -0.29874 0.19802 C -0.22221 0.18017 -0.24221 0.19319 -0.15796 0.11885 C -0.13843 0.10184 -0.123 0.07664 -0.103 0.06048 C -0.10063 0.05838 -0.09811 0.05565 -0.09528 0.05418 C -0.09166 0.05271 -0.08788 0.05292 -0.08426 0.05208 C -0.06473 0.04872 -0.0789 0.05166 -0.06237 0.04809 C -0.06205 0.03465 -0.05685 0.02058 -0.06079 0.0084 C -0.08142 -0.05481 -0.16237 -0.147 -0.19213 -0.17535 C -0.29166 -0.26859 -0.41937 -0.34146 -0.5315 -0.39648 C -0.5926 -0.42609 -0.65465 -0.45275 -0.7178 -0.47333 C -0.76552 -0.48908 -0.81465 -0.49433 -0.863 -0.50483 C -0.93087 -0.49559 -1 -0.49769 -1.0663 -0.47753 C -1.12142 -0.46073 -1.19402 -0.34461 -1.2241 -0.3045 C -1.2252 -0.29085 -1.22993 -0.27216 -1.21638 -0.26271 C -1.17071 -0.23058 -1.08804 -0.23982 -1.04914 -0.23772 C -0.99607 -0.24255 -0.94174 -0.23751 -0.88961 -0.25242 C -0.76567 -0.28728 -0.73465 -0.32466 -0.6441 -0.42126 C -0.63559 -0.43049 -0.62851 -0.44204 -0.62063 -0.45275 C -0.66 -0.54011 -0.62756 -0.4748 -0.82867 -0.44624 C -0.91811 -0.43364 -1.00725 -0.41559 -1.09607 -0.39648 C -1.11575 -0.39186 -1.13481 -0.38241 -1.15386 -0.37527 C -1.14331 -0.35595 -1.13638 -0.33243 -1.12284 -0.31689 C -1.103 -0.29463 -1.07906 -0.27909 -1.05544 -0.26481 C -0.97953 -0.21924 -0.90221 -0.17598 -0.82394 -0.13755 C -0.58504 -0.02037 -0.60331 -0.0357 -0.38142 0.02289 C -0.37103 0.02163 -0.34048 0.02415 -0.35024 0.0189 C -0.38457 3.52373E-6 -0.42189 -0.00798 -0.45796 -0.01869 C -0.52189 -0.0378 -0.58615 -0.05544 -0.6504 -0.07077 C -0.75906 -0.0966 -0.75197 -0.09513 -0.81937 -0.10017 C -0.77748 -0.03864 -0.79985 -0.06657 -0.69433 0.0063 C -0.64284 0.04179 -0.58945 0.07161 -0.5378 0.10646 C -0.49449 0.13565 -0.45229 0.16757 -0.40961 0.19802 C -0.36394 0.27929 -0.36221 0.26186 -0.51276 0.21692 C -0.58835 0.19445 -0.66237 0.16526 -0.73638 0.13565 C -0.89496 0.07203 -0.91292 0.06006 -1.0367 -0.0042 C -0.95481 -0.01323 -0.99638 -0.01134 -0.82552 0.05628 C -0.65355 0.12452 -0.4367 0.22532 -0.27197 0.32738 C -0.23764 0.34859 -0.20725 0.3803 -0.17512 0.40676 C -0.17244 0.42041 -0.1693 0.42608 -0.19386 0.41894 C -0.24914 0.4034 -0.30426 0.3866 -0.35796 0.36266 C -0.46426 0.31583 -0.56882 0.2627 -0.67229 0.20642 C -0.80363 0.13502 -0.9389 0.07371 -1.06174 -0.02079 C -1.10378 -0.05313 -1.08772 -0.04557 -1.10725 -0.05418 C -1.03575 -0.06111 -1.05748 -0.06111 -0.9241 -0.02499 C -0.78898 0.01155 -0.74032 0.02625 -0.63323 0.08525 C -0.57481 0.11801 -0.58914 0.10436 -0.55969 0.13985 C -0.61906 0.1661 -0.58284 0.15245 -0.72552 0.09176 C -0.77418 0.07119 -0.82221 0.04725 -0.86788 0.0168 L -0.93654 -0.02919 C -0.94016 -0.0315 -0.94394 -0.03318 -0.94772 -0.0357 C -0.94961 -0.03675 -0.9515 -0.03885 -0.9537 -0.03948 C -0.95859 -0.04095 -0.96315 -0.04074 -0.96788 -0.04158 C -0.97056 -0.04221 -0.97307 -0.04305 -0.97559 -0.04368 C -0.97433 -0.04452 -0.9726 -0.04557 -0.97103 -0.04578 C -0.90709 -0.06006 -0.91292 -0.05166 -0.81465 -0.04998 C -0.6463 -0.04011 -0.72079 -0.04284 -0.59103 -0.03948 L -0.56756 -0.04158 C -0.56552 -0.04263 -0.5704 -0.04641 -0.57213 -0.04788 C -0.57717 -0.05208 -0.58252 -0.05544 -0.58788 -0.05838 C -0.61339 -0.07371 -0.63481 -0.08484 -0.66284 -0.09387 C -0.70032 -0.10563 -0.91229 -0.16695 -0.95528 -0.17304 L -1.01166 -0.18144 C -1.02221 -0.18312 -0.99071 -0.17892 -0.98032 -0.17724 C -0.96 -0.17409 -0.93953 -0.17178 -0.91937 -0.16695 C -0.82268 -0.1428 -0.72599 -0.11886 -0.63024 -0.08967 L -0.383 -0.01449 C -0.34237 -0.0021 -0.36268 -0.00609 -0.33449 -0.0021 C -0.35701 -0.01596 -0.36237 -0.02016 -0.3893 -0.0315 C -0.40788 -0.03885 -0.42693 -0.04452 -0.44552 -0.05208 C -0.4926 -0.07161 -0.5389 -0.0945 -0.5863 -0.11256 C -0.64993 -0.13713 -0.71449 -0.15771 -0.77701 -0.18564 C -0.78347 -0.18837 -0.78945 -0.19131 -0.79591 -0.19383 C -0.7978 -0.19488 -0.80426 -0.19635 -0.80205 -0.19614 L -0.6504 -0.18564 C -0.53843 -0.16254 -0.38394 -0.12894 -0.28599 -0.11886 L -0.2252 -0.11256 C -0.21103 -0.11403 -0.19559 -0.10878 -0.18284 -0.11676 C -0.17607 -0.12096 -0.19748 -0.12201 -0.20489 -0.12516 L -0.33134 -0.17955 C -0.52567 -0.25851 -0.3663 -0.17052 -0.70977 -0.33789 L -0.80851 -0.38577 C -0.85087 -0.40635 -0.87654 -0.39501 -0.6989 -0.37947 C -0.57355 -0.34608 -0.54693 -0.34377 -0.4441 -0.3045 C -0.40788 -0.29085 -0.3704 -0.28098 -0.33607 -0.26061 C -0.33134 -0.25788 -0.31701 -0.25347 -0.32189 -0.25242 C -0.33292 -0.2499 -0.37528 -0.27321 -0.38 -0.27531 C -0.40882 -0.28875 -0.38977 -0.2793 -0.42363 -0.2919 C -0.48 -0.31269 -0.46489 -0.30513 -0.49087 -0.31899 C -0.48615 -0.31983 -0.48174 -0.32109 -0.47685 -0.32109 C -0.47103 -0.32109 -0.46536 -0.32004 -0.45953 -0.31899 C -0.44961 -0.31731 -0.43685 -0.31416 -0.42678 -0.3108 C -0.40741 -0.30429 -0.42426 -0.30807 -0.40504 -0.3045 C -0.40851 -0.30303 -0.41213 -0.30114 -0.41591 -0.3003 C -0.44284 -0.29442 -0.49638 -0.30156 -0.50961 -0.3024 C -0.55103 -0.31206 -0.60237 -0.32277 -0.64268 -0.33789 C -0.68048 -0.35217 -0.7189 -0.36519 -0.75528 -0.38577 L -0.77701 -0.39858 C -0.78126 -0.40068 -0.79386 -0.4032 -0.78961 -0.40446 C -0.78142 -0.40719 -0.77307 -0.4032 -0.76457 -0.40278 C -0.65087 -0.37527 -0.56725 -0.35721 -0.4441 -0.3066 C -0.41701 -0.29547 -0.3893 -0.28602 -0.36268 -0.27321 C -0.32725 -0.25641 -0.25796 -0.21693 -0.25796 -0.21693 C -0.31922 -0.18963 -0.27134 -0.21 -0.44252 -0.22113 C -0.56252 -0.2289 -0.62804 -0.24087 -0.74898 -0.26481 L -1.10867 -0.33999 C -1.15181 -0.34944 -1.19512 -0.35994 -1.23827 -0.37128 C -1.40473 -0.41433 -1.2693 -0.38409 -1.39465 -0.41286 C -1.39985 -0.41412 -1.3841 -0.41055 -1.37906 -0.40866 C -1.36583 -0.40425 -1.35307 -0.39858 -1.33985 -0.39417 C -1.31764 -0.38724 -1.29512 -0.38094 -1.2726 -0.37527 C -1.21197 -0.36057 -1.15134 -0.34104 -1.08993 -0.33369 L -0.863 -0.3066 C -0.82315 -0.30198 -0.78284 -0.29988 -0.74268 -0.294 C -0.61496 -0.27552 -0.48599 -0.26565 -0.35953 -0.23352 C -0.32095 -0.22407 -0.3378 -0.2268 -0.30945 -0.22323 C -0.35386 -0.19362 -0.31796 -0.21546 -0.43607 -0.20433 L -0.80693 -0.17115 C -0.81733 -0.16695 -0.83512 -0.16527 -0.84284 -0.15015 C -0.8452 -0.14553 -0.84599 -0.13902 -0.84741 -0.13335 C -0.83685 -0.12201 -0.83843 -0.1218 -0.82095 -0.11676 C -0.77418 -0.10332 -0.72725 -0.08967 -0.68016 -0.07938 C -0.35559 -0.00777 -0.47874 -0.02583 -0.3126 -0.0042 C -0.28867 -0.01113 -0.26347 -0.01323 -0.24079 -0.02499 C -0.23638 -0.0273 -0.2378 -0.03738 -0.23764 -0.04368 C -0.23717 -0.05355 -0.23607 -0.06405 -0.23906 -0.07287 C -0.24961 -0.10437 -0.26914 -0.14763 -0.29087 -0.17304 C -0.29748 -0.18102 -0.30457 -0.18879 -0.3126 -0.19383 C -0.33827 -0.21063 -0.38552 -0.23625 -0.41748 -0.23982 C -0.4589 -0.24444 -0.54252 -0.24612 -0.54252 -0.24591 C -0.55512 -0.24465 -0.56756 -0.24444 -0.58016 -0.24192 C -0.60079 -0.23814 -0.6252 -0.22701 -0.6441 -0.21693 C -0.64914 -0.2142 -0.66142 -0.20496 -0.66599 -0.19803 C -0.66898 -0.19362 -0.67119 -0.18837 -0.67386 -0.18375 C -0.67433 -0.18144 -0.67591 -0.17955 -0.67544 -0.17724 C -0.66788 -0.15036 -0.66993 -0.15393 -0.65827 -0.14595 C -0.64678 -0.14805 -0.63465 -0.147 -0.62378 -0.15225 C -0.59843 -0.16464 -0.58441 -0.18165 -0.56756 -0.20643 C -0.55843 -0.21987 -0.54819 -0.23268 -0.54095 -0.24822 C -0.50583 -0.32277 -0.5063 -0.32886 -0.4893 -0.39417 C -0.48819 -0.41643 -0.48662 -0.43868 -0.48615 -0.46115 C -0.48615 -0.4664 -0.4863 -0.47228 -0.48772 -0.47753 C -0.48977 -0.48509 -0.49969 -0.49517 -0.50504 -0.49622 C -0.52473 -0.50042 -0.54457 -0.50042 -0.56441 -0.50273 C -0.57591 -0.49832 -0.58788 -0.49622 -0.59874 -0.49013 C -0.64567 -0.46367 -0.6778 -0.41349 -0.70819 -0.35868 C -0.72284 -0.33243 -0.73181 -0.30135 -0.74111 -0.27111 C -0.75056 -0.24024 -0.75685 -0.20706 -0.76457 -0.17535 C -0.76945 -0.12222 -0.77528 -0.06972 -0.77859 -0.01659 C -0.77985 0.00273 -0.77607 0.03696 -0.76945 0.05418 C -0.76016 0.07748 -0.74489 0.10856 -0.72693 0.12515 C -0.72063 0.13103 -0.71402 0.1367 -0.70662 0.13985 C -0.65087 0.16253 -0.64126 0.16043 -0.58788 0.16694 C -0.46977 0.15056 -0.37559 0.18248 -0.28599 0.09806 C -0.27496 0.08756 -0.26615 0.07308 -0.25622 0.06048 C -0.24347 0.01176 -0.22174 -0.03423 -0.21733 -0.08547 C -0.2137 -0.1281 -0.21827 -0.1743 -0.23276 -0.21273 C -0.25402 -0.26838 -0.28882 -0.3129 -0.32063 -0.35868 C -0.34 -0.38682 -0.37528 -0.40635 -0.40174 -0.41706 C -0.49213 -0.45338 -0.48126 -0.44876 -0.55181 -0.46115 C -0.59103 -0.4517 -0.69937 -0.44099 -0.74898 -0.39858 C -0.77449 -0.37632 -0.79874 -0.35091 -0.81937 -0.32109 C -0.8389 -0.29295 -0.85166 -0.25725 -0.86788 -0.22512 C -0.87717 -0.15036 -0.8841 -0.1281 -0.85701 -0.03339 C -0.84772 -0.00147 -0.82772 0.02352 -0.81008 0.04809 C -0.79717 0.06552 -0.78189 0.07937 -0.76615 0.09176 C -0.72945 0.12116 -0.67181 0.15014 -0.63181 0.16274 C -0.60331 0.17114 -0.57433 0.17387 -0.54583 0.17933 C -0.28945 0.13187 -0.26835 0.2018 -0.1189 -0.0315 C -0.10016 -0.06006 -0.09575 -0.1008 -0.08426 -0.13566 C -0.07622 -0.29568 -0.05874 -0.31689 -0.08898 -0.43784 C -0.09402 -0.45821 -0.0989 -0.47984 -0.10945 -0.49622 C -0.12772 -0.52541 -0.14993 -0.5504 -0.17339 -0.5714 C -0.19638 -0.59177 -0.24032 -0.59723 -0.26567 -0.60269 C -0.41827 -0.58589 -0.43717 -0.61235 -0.55181 -0.52142 C -0.56268 -0.51281 -0.56851 -0.49622 -0.57685 -0.48383 C -0.56709 -0.39648 -0.56678 -0.30555 -0.54709 -0.22113 C -0.54048 -0.19215 -0.51874 -0.17262 -0.50032 -0.15435 C -0.46048 -0.11487 -0.33827 0.00231 -0.26111 0.04179 C -0.2337 0.05565 -0.21591 0.05523 -0.18756 0.05838 C -0.18331 0.05418 -0.17874 0.05061 -0.17512 0.04599 C -0.15654 0.0231 -0.16331 0.01428 -0.15796 -0.02919 C -0.16819 -0.126 -0.17748 -0.2226 -0.18898 -0.31899 C -0.19339 -0.35448 -0.20221 -0.38451 -0.21244 -0.41706 C -0.22048 -0.44183 -0.2263 -0.45569 -0.24536 -0.47123 C -0.27985 -0.49937 -0.3241 -0.49139 -0.36126 -0.49433 C -0.3715 -0.49349 -0.38221 -0.49433 -0.39244 -0.49223 C -0.4578 -0.47879 -0.44252 -0.46598 -0.50804 -0.38367 C -0.49874 -0.33999 -0.4926 -0.29463 -0.48 -0.25242 C -0.4726 -0.22827 -0.46063 -0.20643 -0.44867 -0.18564 C -0.41969 -0.13524 -0.36804 -0.05124 -0.32504 -0.0063 C -0.28819 0.03255 -0.22268 0.07622 -0.18441 0.09806 C -0.17244 0.10478 -0.15937 0.10646 -0.14678 0.11066 C -0.12693 0.10436 -0.10504 0.10499 -0.08741 0.09176 C -0.08032 0.08651 -0.07843 0.07056 -0.08111 0.06048 C -0.11087 -0.04704 -0.14111 -0.15456 -0.18284 -0.25431 C -0.19922 -0.29379 -0.30678 -0.41958 -0.33607 -0.43994 C -0.41922 -0.4979 -0.5063 -0.5462 -0.59402 -0.59009 C -0.62142 -0.60395 -0.72111 -0.61865 -0.75197 -0.62348 C -0.79056 -0.62075 -0.8293 -0.62075 -0.86788 -0.6155 C -0.87323 -0.61445 -0.87937 -0.6113 -0.88205 -0.60479 C -0.88819 -0.58883 -0.88914 -0.56993 -0.89276 -0.55271 C -0.87811 -0.50693 -0.86835 -0.45758 -0.84898 -0.41496 C -0.8367 -0.38766 -0.81685 -0.3675 -0.7989 -0.34608 C -0.78693 -0.3318 -0.77323 -0.32046 -0.76 -0.3087 C -0.66567 -0.22491 -0.67512 -0.25515 -0.50347 -0.18564 C -0.48662 -0.18648 -0.46725 -0.17535 -0.45339 -0.18795 C -0.43953 -0.20013 -0.43244 -0.22617 -0.43323 -0.24822 C -0.43355 -0.27279 -0.44756 -0.29337 -0.4567 -0.31479 C -0.46646 -0.33873 -0.48709 -0.36813 -0.50504 -0.37947 C -0.51544 -0.38619 -0.52788 -0.38514 -0.53937 -0.38787 C -0.55402 -0.38745 -0.5937 -0.39522 -0.61433 -0.37947 C -0.6189 -0.37611 -0.62268 -0.37128 -0.62693 -0.36708 C -0.63024 -0.35175 -0.63512 -0.33684 -0.63638 -0.32109 C -0.64032 -0.27258 -0.63181 -0.26124 -0.61906 -0.21483 C -0.61764 -0.20916 -0.61528 -0.19635 -0.61134 -0.19194 C -0.57811 -0.15687 -0.57244 -0.15225 -0.53465 -0.13755 C -0.53071 -0.13608 -0.5263 -0.13629 -0.52221 -0.13566 C -0.51764 -0.13986 -0.50772 -0.14049 -0.50804 -0.14805 C -0.50945 -0.17829 -0.54268 -0.2352 -0.55654 -0.25242 C -0.64646 -0.36372 -0.66111 -0.39207 -0.76457 -0.43574 C -0.77748 -0.44141 -0.79166 -0.43994 -0.80536 -0.44204 C -0.84741 -0.43448 -0.89087 -0.43364 -0.93181 -0.41916 C -0.94898 -0.41307 -0.9378 -0.3591 -0.93654 -0.35448 C -0.93355 -0.34314 -0.92788 -0.33327 -0.92268 -0.32319 C -0.90489 -0.2898 -0.86788 -0.2163 -0.83811 -0.18795 C -0.77323 -0.12516 -0.73087 -0.09072 -0.65969 -0.05838 C -0.6389 -0.04893 -0.61764 -0.0399 -0.59559 -0.0357 C -0.55528 -0.0273 -0.51433 -0.02583 -0.4737 -0.02079 C -0.45229 -0.02226 -0.42945 -0.01932 -0.41119 -0.03948 C -0.39764 -0.05439 -0.3893 -0.07581 -0.37827 -0.09387 C -0.37953 -0.12642 -0.37654 -0.16002 -0.38142 -0.19194 C -0.383 -0.20244 -0.39024 -0.21084 -0.39701 -0.21693 C -0.4178 -0.23541 -0.43953 -0.25242 -0.46268 -0.26481 C -0.48174 -0.2751 -0.55969 -0.28875 -0.57528 -0.2919 C -0.62268 -0.29085 -0.67024 -0.29148 -0.7178 -0.2877 C -0.72378 -0.28728 -0.73024 -0.28476 -0.73481 -0.27951 C -0.73969 -0.27363 -0.74111 -0.26418 -0.74441 -0.25641 C -0.74268 -0.25242 -0.74174 -0.2478 -0.73953 -0.24402 C -0.73685 -0.23919 -0.73355 -0.2352 -0.73024 -0.23142 C -0.71638 -0.2163 -0.70142 -0.20307 -0.68788 -0.18795 C -0.68315 -0.18249 -0.68032 -0.1743 -0.67544 -0.16884 C -0.63622 -0.12579 -0.64189 -0.12642 -0.61292 -0.11256 C -0.60977 -0.11109 -0.60678 -0.10941 -0.60347 -0.10836 C -0.59827 -0.10668 -0.59323 -0.10563 -0.58788 -0.10416 C -0.58473 -0.12159 -0.57717 -0.13881 -0.57843 -0.15645 C -0.57969 -0.17388 -0.6252 -0.23037 -0.62693 -0.23142 C -0.67559 -0.27048 -0.72662 -0.30492 -0.77859 -0.33579 C -0.80331 -0.3507 -0.87544 -0.36078 -0.89764 -0.36498 C -0.90741 -0.36414 -0.92079 -0.37317 -0.92725 -0.36288 C -0.93197 -0.35511 -0.92 -0.34503 -0.91481 -0.33789 C -0.90993 -0.33138 -0.90331 -0.32781 -0.89764 -0.32319 C -0.88678 -0.31479 -0.87607 -0.30576 -0.86457 -0.2982 C -0.83213 -0.27678 -0.8 -0.25305 -0.76615 -0.23562 C -0.65197 -0.17703 -0.65969 -0.18144 -0.58174 -0.16464 C -0.57717 -0.18522 -0.57449 -0.18438 -0.59103 -0.20643 C -0.62583 -0.25284 -0.66142 -0.29757 -0.6989 -0.33999 C -0.7315 -0.37674 -0.83307 -0.47312 -0.8726 -0.49622 C -0.91717 -0.5231 -0.96457 -0.54095 -1.01166 -0.55901 C -1.02473 -0.56405 -1.03874 -0.56321 -1.05229 -0.5651 C -1.05811 -0.56405 -1.0693 -0.56888 -1.06945 -0.56111 C -1.07213 -0.46493 -1.06 -0.45275 -1.01937 -0.39207 C -0.94142 -0.27489 -0.92158 -0.26523 -0.79276 -0.14595 C -0.78032 -0.13461 -0.72126 -0.09702 -0.70363 -0.08967 C -0.68788 -0.08295 -0.67119 -0.08001 -0.65512 -0.07518 C -0.64678 -0.07644 -0.6378 -0.07455 -0.63024 -0.07938 C -0.61229 -0.09009 -0.62095 -0.14553 -0.62221 -0.15225 C -0.63512 -0.21483 -0.69197 -0.31227 -0.72693 -0.33369 C -0.77449 -0.36267 -0.83024 -0.35322 -0.88205 -0.36288 C -0.89323 -0.35322 -0.90772 -0.34776 -0.91622 -0.33369 C -0.92819 -0.31374 -0.93811 -0.29022 -0.94142 -0.26481 C -0.94709 -0.21735 -0.91607 -0.17388 -0.89433 -0.14595 C -0.88268 -0.13104 -0.87008 -0.11697 -0.85528 -0.10836 C -0.79764 -0.07518 -0.73859 -0.04578 -0.67859 -0.02079 C -0.67197 -0.01806 -0.59544 -0.01134 -0.5863 -0.01029 C -0.57008 -0.01449 -0.54756 -0.00525 -0.5378 -0.0231 C -0.50457 -0.08274 -0.53859 -0.11928 -0.56599 -0.15015 C -0.57087 -0.15582 -0.57685 -0.16023 -0.58315 -0.16275 C -0.59591 -0.16737 -0.60914 -0.16842 -0.62221 -0.17115 C -0.63181 -0.16968 -0.67496 -0.17703 -0.68788 -0.15225 C -0.69056 -0.14742 -0.69103 -0.14133 -0.69276 -0.13566 C -0.68993 -0.12033 -0.68945 -0.10395 -0.68473 -0.08967 C -0.68205 -0.08106 -0.67654 -0.07392 -0.67071 -0.06888 C -0.63465 -0.03717 -0.59748 -0.00714 -0.55969 0.021 C -0.54835 0.02898 -0.53575 0.03381 -0.52378 0.03969 C -0.46111 0.06972 -0.48363 0.0651 -0.44095 0.06888 C -0.43874 0.06615 -0.43496 0.06426 -0.43449 0.06048 C -0.42914 -0.0042 -0.45119 -0.03171 -0.47843 -0.09387 C -0.4893 -0.11865 -0.52804 -0.19656 -0.54709 -0.21693 C -0.57197 -0.24339 -0.59922 -0.26565 -0.62693 -0.2856 C -0.63796 -0.29358 -0.6504 -0.29862 -0.66284 -0.3003 C -0.68898 -0.30429 -0.71496 -0.30177 -0.74111 -0.3024 C -0.7715 -0.2835 -0.80426 -0.27111 -0.83197 -0.24612 C -0.83922 -0.2394 -0.84221 -0.2247 -0.84126 -0.21273 C -0.83733 -0.16485 -0.8167 -0.1575 -0.78804 -0.13986 C -0.74615 -0.11382 -0.7093 -0.11466 -0.65969 -0.10836 C -0.63685 -0.10563 -0.61386 -0.10563 -0.59103 -0.10416 C -0.52473 -0.11109 -0.45827 -0.11424 -0.39244 -0.12516 C -0.38221 -0.12684 -0.37197 -0.13251 -0.36441 -0.14175 C -0.36142 -0.14511 -0.3715 -0.14511 -0.37512 -0.14595 C -0.38709 -0.14868 -0.39906 -0.1512 -0.41119 -0.15225 C -0.43244 -0.15435 -0.45402 -0.15498 -0.47528 -0.15645 L -0.76772 -0.15435 C -0.7737 -0.15435 -0.78788 -0.15708 -0.78504 -0.15015 C -0.78126 -0.14154 -0.77056 -0.14469 -0.763 -0.14406 C -0.74016 -0.14154 -0.71717 -0.1407 -0.69433 -0.13986 L -0.49087 -0.13146 C -0.43071 -0.12621 -0.3263 -0.12012 -0.25465 -0.10836 C -0.24174 -0.10626 -0.22882 -0.1029 -0.21559 -0.10017 L -0.48 -0.09807 C -0.52111 -0.09723 -0.64457 -0.09618 -0.60347 -0.09387 C -0.54882 -0.09093 -0.49418 -0.09513 -0.43922 -0.09618 C -0.36 -0.09387 -0.28063 -0.09618 -0.20174 -0.08967 C -0.13969 -0.08442 -0.07843 -0.07098 -0.01701 -0.06048 C -0.00174 -0.05775 0.01322 -0.05397 0.02834 -0.04998 C 0.02976 -0.04977 0.03464 -0.04788 0.03307 -0.04788 L -0.57685 -0.07077 C -0.50142 -0.07287 -0.37559 -0.07854 -0.29701 -0.07287 C -0.23229 -0.06825 -0.16772 -0.05901 -0.103 -0.05208 C -0.08693 -0.04872 -0.07056 -0.0462 -0.05449 -0.04158 C -0.04804 -0.0399 -0.04048 -0.03948 -0.03591 -0.03339 C -0.0337 -0.03045 -0.03937 -0.02646 -0.04205 -0.02499 C -0.05103 -0.02016 -0.06063 -0.01659 -0.07024 -0.01449 C -0.08772 -0.01092 -0.10552 -0.00945 -0.12331 -0.0084 C -0.17607 -0.00462 -0.22882 -0.00273 -0.28126 3.52373E-6 C -0.42205 -0.00063 -0.56284 -0.00546 -0.70363 -0.0021 C -0.78615 3.52373E-6 -0.53874 -0.00084 -0.4567 0.0042 C -0.40284 0.00756 -0.34898 0.01554 -0.29544 0.02289 C -0.25276 0.02898 0.01952 0.06195 0.12063 0.09596 C 0.15559 0.10793 0.18929 0.12662 0.22378 0.14195 C 0.23937 0.16967 0.24015 0.16526 0.1737 0.18563 C 0.11826 0.20264 0.06157 0.21314 0.00488 0.21902 C -0.07418 0.22721 -0.15355 0.22322 -0.23276 0.22742 C -0.31796 0.23162 -0.48772 0.24401 -0.48772 0.24422 C -0.53622 0.2543 -0.5852 0.26165 -0.63323 0.2753 C -0.63717 0.27656 -0.643 0.28307 -0.64111 0.2879 C -0.62048 0.33809 -0.54095 0.35552 -0.51764 0.36077 C -0.34315 0.40109 -0.16725 0.43028 0.00803 0.46514 C 0.14881 0.45821 0.28976 0.45695 0.43007 0.44435 C 0.43574 0.44372 0.44189 0.43238 0.43968 0.42545 C 0.43653 0.416 0.42693 0.41159 0.41937 0.41096 C 0.37244 0.40613 0.32551 0.40949 0.27842 0.40886 C 0.19984 0.41033 0.11417 0.40886 0.03622 0.42314 C -0.17386 0.46262 -0.383 0.50966 -0.59244 0.55271 C -0.5978 0.55754 -0.61449 0.56804 -0.60819 0.56741 C -0.20662 0.52142 0.2074 0.56006 0.59606 0.41705 C 0.66551 0.39164 0.60141 0.22238 0.58346 0.12935 C 0.55685 -0.00903 0.47259 -0.08883 0.38488 -0.15015 C 0.35181 -0.17325 0.3159 -0.19404 0.27842 -0.19803 C 0.05968 -0.22134 -0.16048 -0.2205 -0.38 -0.23142 C -0.53827 -0.18732 -0.73654 -0.18585 -0.85528 -0.0021 C -0.88536 0.04452 -0.88457 0.11465 -0.89906 0.17324 C -0.87449 0.28916 -0.90252 0.45779 -0.82552 0.52142 C -0.49449 0.79588 0.58614 0.12326 0.59606 0.11885 C 0.59496 0.05145 0.60693 -0.01869 0.59275 -0.08358 C 0.5222 -0.40614 0.42866 -0.6386 0.21763 -0.8381 C 0.14 -0.9116 0.04126 -0.93406 -0.04693 -0.98215 C -0.2041 -0.96157 -0.45134 -0.98299 -0.55654 -0.75473 C -0.62662 -0.60269 -0.61827 -0.4074 -0.64882 -0.23352 C -0.53512 0.20453 -0.57386 0.26123 -0.19528 0.5399 C -0.12993 0.58819 -0.04615 0.55817 0.02834 0.56741 C 0.07055 0.53675 0.1307 0.53087 0.15496 0.47564 C 0.22567 0.31457 0.11417 -0.05502 0.07842 -0.15435 C -0.08378 -0.60374 -0.17292 -0.69635 -0.51276 -0.94246 C -0.54394 -0.96493 -0.58363 -0.94792 -0.61906 -0.95086 C -0.69103 -0.92021 -0.77119 -0.91286 -0.83512 -0.8591 C -1.07874 -0.65351 -1.03496 -0.47564 -1.09607 -0.10017 C -1.06347 0.1367 -1.07654 0.24401 -0.96788 0.42545 C -0.95197 0.45212 -0.9241 0.46031 -0.90221 0.47753 C -0.85764 0.46808 -0.84331 0.47753 -0.81465 0.42314 C -0.80741 0.4097 -0.80741 0.39143 -0.80363 0.37526 C -0.80315 0.36224 -0.80205 0.34901 -0.80205 0.33578 C -0.80205 0.33095 -0.80142 0.32465 -0.80363 0.32129 C -0.80583 0.31793 -0.81008 0.31982 -0.81307 0.31898 C -0.84378 0.33263 -0.82756 0.32444 -0.86788 0.35048 C -0.87213 0.35321 -0.87591 0.35762 -0.88032 0.35846 L -0.88804 0.36077 C -0.89276 0.36224 -0.89764 0.36413 -0.90221 0.36497 C -0.90788 0.36623 -0.9137 0.36602 -0.91937 0.36686 C -0.94615 0.37211 -0.94284 0.37169 -0.96473 0.37946 C -0.97276 0.3866 -0.9778 0.38933 -0.95071 0.38786 C -0.94221 0.38765 -0.93402 0.38366 -0.92567 0.38177 C -0.9189 0.37757 -0.91181 0.37379 -0.90552 0.36917 C -0.89717 0.36329 -0.89528 0.35972 -0.88961 0.35258 C -0.89119 0.34838 -0.89166 0.34271 -0.89433 0.33998 C -0.89733 0.33725 -0.90174 0.33935 -0.90552 0.33788 C -0.91181 0.33515 -0.91796 0.33137 -0.9241 0.32738 C -0.93355 0.3215 -0.95213 0.30869 -0.95213 0.3089 C -0.95339 0.30638 -0.95465 0.3047 -0.95528 0.30218 C -0.95748 0.2963 -0.95764 0.28979 -0.95528 0.2837 C -0.95386 0.2795 -0.9515 0.27656 -0.94914 0.2732 C -0.94504 0.26753 -0.94252 0.25829 -0.93654 0.25661 L -0.92268 0.25241 C -0.92095 0.25094 -0.91969 0.24779 -0.9178 0.24821 C -0.91559 0.24863 -0.91512 0.25325 -0.91307 0.2543 C -0.91071 0.25598 -0.90788 0.25556 -0.90552 0.25661 C -0.90363 0.25703 -0.90221 0.25787 -0.90063 0.2585 C -0.89654 0.25787 -0.89166 0.25976 -0.88804 0.25661 C -0.86205 0.23288 -0.863 0.227 -0.84741 0.20432 C -0.84504 0.20075 -0.84221 0.19739 -0.83953 0.19403 C -0.84016 0.1892 -0.84063 0.18395 -0.84126 0.17933 C -0.84142 0.17723 -0.84174 0.17471 -0.84284 0.17324 C -0.84394 0.17156 -0.84599 0.17114 -0.84741 0.17114 C -0.85985 0.16988 -0.8726 0.16967 -0.88489 0.16904 C -0.88709 0.17114 -0.88993 0.17219 -0.89119 0.17513 C -0.89323 0.18017 -0.89433 0.19193 -0.89433 0.19214 C -0.89386 0.20789 -0.89386 0.22385 -0.89276 0.23981 C -0.89276 0.24212 -0.89229 0.24443 -0.89119 0.2459 C -0.89008 0.248 -0.88804 0.24863 -0.88646 0.2501 C -0.88473 0.24338 -0.88489 0.24632 -0.88489 0.24191 L -0.88804 0.2253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9" y="-197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43307E-6 5.1239E-7 L 5.43307E-6 5.1239E-7 L -0.01873 -0.0042 C -0.02283 -0.00504 -0.02708 -0.00525 -0.03117 -0.0063 C -0.03543 -0.00735 -0.03952 -0.00966 -0.04377 -0.01029 C -0.05039 -0.01176 -0.05731 -0.01155 -0.06409 -0.01239 C -0.06818 -0.01302 -0.07228 -0.01449 -0.07653 -0.01449 C -0.10676 -0.01575 -0.137 -0.01596 -0.16724 -0.01659 C -0.18645 -0.02037 -0.16991 -0.01722 -0.19228 -0.02079 C -0.19637 -0.02142 -0.20062 -0.02247 -0.20472 -0.02289 C -0.21621 -0.02394 -0.22771 -0.02436 -0.2392 -0.02499 C -0.24125 -0.02646 -0.2433 -0.02814 -0.2455 -0.02919 C -0.24897 -0.03087 -0.25306 -0.03108 -0.25637 -0.03339 C -0.25842 -0.03465 -0.25936 -0.03759 -0.26109 -0.03969 C -0.26771 -0.04746 -0.27558 -0.05355 -0.28141 -0.06258 C -0.2885 -0.0735 -0.29653 -0.08526 -0.30172 -0.09807 C -0.31023 -0.11907 -0.31747 -0.14112 -0.32519 -0.16254 C -0.35007 -0.23226 -0.32141 -0.1512 -0.34708 -0.23562 C -0.34976 -0.24423 -0.35401 -0.252 -0.35653 -0.26061 C -0.36125 -0.27783 -0.36472 -0.29547 -0.36897 -0.3129 C -0.37054 -0.31899 -0.37228 -0.32529 -0.37369 -0.33159 C -0.37527 -0.33852 -0.37637 -0.34566 -0.37842 -0.35238 C -0.37999 -0.35825 -0.38283 -0.36329 -0.38456 -0.36917 C -0.38598 -0.37379 -0.38629 -0.37904 -0.38771 -0.38366 C -0.38991 -0.39017 -0.39322 -0.39605 -0.39558 -0.40256 C -0.39731 -0.40718 -0.39857 -0.41243 -0.40031 -0.41705 C -0.4022 -0.42209 -0.40472 -0.4265 -0.40661 -0.43175 C -0.40834 -0.437 -0.40897 -0.4433 -0.41117 -0.44834 C -0.41322 -0.45317 -0.41653 -0.45653 -0.41905 -0.46094 C -0.42125 -0.46493 -0.42298 -0.46955 -0.42535 -0.47333 C -0.42802 -0.47774 -0.43905 -0.4916 -0.44251 -0.49433 C -0.44928 -0.49958 -0.46314 -0.50588 -0.4707 -0.50882 C -0.47637 -0.51113 -0.4822 -0.51281 -0.48787 -0.51512 C -0.49417 -0.51764 -0.50015 -0.52184 -0.50661 -0.52352 C -0.50865 -0.52394 -0.55653 -0.52751 -0.55668 -0.52751 C -0.61763 -0.51701 -0.64645 -0.52856 -0.6896 -0.48173 C -0.70109 -0.46934 -0.70944 -0.45254 -0.71936 -0.43784 C -0.73228 -0.39416 -0.74125 -0.37736 -0.74125 -0.33159 C -0.74125 -0.27405 -0.73322 -0.26439 -0.71149 -0.21063 C -0.68393 -0.14259 -0.65149 -0.08022 -0.61133 -0.02289 C -0.59731 -0.00273 -0.58424 0.01869 -0.56913 0.03759 C -0.54865 0.06321 -0.51558 0.09534 -0.48944 0.11067 C -0.47952 0.11634 -0.4685 0.1176 -0.4581 0.12096 C -0.44094 0.1176 -0.42251 0.1197 -0.40661 0.11067 C -0.39464 0.10374 -0.38692 0.08799 -0.37842 0.07518 C -0.35039 0.03318 -0.33354 -0.00126 -0.31731 -0.05418 C -0.30897 -0.0819 -0.30377 -0.11109 -0.297 -0.13965 C -0.29448 -0.16884 -0.2896 -0.19782 -0.28928 -0.22722 C -0.28865 -0.27321 -0.2885 -0.31962 -0.29385 -0.36497 C -0.2948 -0.37253 -0.31621 -0.41264 -0.32361 -0.41915 C -0.34361 -0.43658 -0.36424 -0.45275 -0.38613 -0.46514 C -0.40503 -0.47564 -0.47133 -0.4853 -0.48629 -0.48803 C -0.55464 -0.4853 -0.62314 -0.48887 -0.69117 -0.47963 C -0.71606 -0.47627 -0.73968 -0.4622 -0.76314 -0.45044 C -0.83007 -0.41705 -0.85763 -0.39437 -0.91794 -0.34209 C -0.96188 -0.30387 -1.01873 -0.25368 -1.05086 -0.19593 C -1.07448 -0.15351 -1.09054 -0.10416 -1.11023 -0.05838 C -1.10865 -0.02772 -1.11621 0.0063 -1.10566 0.03339 C -1.07243 0.11781 -1.01968 0.11718 -0.96015 0.13776 C -0.93983 0.13083 -0.91668 0.1323 -0.8992 0.11676 C -0.87527 0.09576 -0.86834 0.00483 -0.86472 -0.01869 C -0.86046 -0.08652 -0.84771 -0.18018 -0.86787 -0.24822 C -0.87637 -0.27678 -0.89007 -0.30576 -0.91007 -0.32109 C -1.00393 -0.39311 -1.13668 -0.37358 -1.23385 -0.37736 C -1.26724 -0.37169 -1.45432 -0.37274 -1.50739 -0.2898 C -1.51716 -0.27447 -1.50834 -0.24948 -1.50897 -0.22932 C -1.42346 -0.16611 -1.34188 -0.0924 -1.25259 -0.03969 C -1.21369 -0.01659 -1.16976 -0.01218 -1.12755 -0.0042 C -1.06267 0.00819 -0.957 0.01008 -0.88976 0.0126 C -0.86377 0.00987 -0.83747 0.00924 -0.81165 0.0042 C -0.80125 0.00231 -0.7896 0.00084 -0.78188 -0.0084 C -0.77464 -0.0168 -0.77464 -0.03192 -0.77086 -0.04368 C -0.77511 -0.05481 -0.7781 -0.06699 -0.78346 -0.07707 C -0.79322 -0.09576 -0.8033 -0.11466 -0.81621 -0.12936 C -0.85149 -0.16905 -0.88818 -0.20706 -0.92724 -0.23982 C -0.96062 -0.26775 -1.0244 -0.29337 -1.0633 -0.3024 C -1.0981 -0.31038 -1.13322 -0.31353 -1.16818 -0.31899 C -1.17495 -0.31773 -1.18204 -0.31815 -1.1885 -0.31479 C -1.19228 -0.31311 -1.19794 -0.30996 -1.19794 -0.3045 C -1.19668 -0.25851 -1.17275 -0.22365 -1.14787 -0.19593 C -1.07826 -0.11865 -1.00692 -0.04389 -0.93354 0.02709 C -0.88424 0.07497 -0.80676 0.12201 -0.75054 0.14804 C -0.71889 0.16274 -0.68676 0.17702 -0.65369 0.18353 C -0.60976 0.19235 -0.56503 0.19046 -0.52062 0.19403 C -0.51338 0.19193 -0.50519 0.19277 -0.49873 0.18773 C -0.49448 0.18437 -0.48913 0.17702 -0.49102 0.17114 C -0.49936 0.14427 -0.51228 0.1197 -0.52692 0.09807 C -0.54598 0.06993 -0.56787 0.04494 -0.59102 0.02289 C -0.68692 -0.06783 -0.77842 -0.16968 -0.88346 -0.23982 C -0.97306 -0.29946 -1.01842 -0.33579 -1.09779 -0.37736 C -1.09952 -0.37841 -1.09464 -0.37484 -1.09306 -0.37337 C -1.05023 -0.3297 -1.00897 -0.28329 -0.96487 -0.24192 C -0.94361 -0.22197 -0.92031 -0.20622 -0.89763 -0.18984 C -0.86519 -0.16632 -0.83322 -0.14448 -0.79747 -0.13146 C -0.79149 -0.12915 -0.78503 -0.12999 -0.77873 -0.12936 C -0.79023 -0.13419 -0.80141 -0.1407 -0.81322 -0.14385 C -0.92298 -0.17325 -1.03432 -0.17073 -1.14629 -0.17724 C -1.19322 -0.17997 -1.24015 -0.18144 -1.28708 -0.18354 C -1.34739 -0.17997 -1.4085 -0.18564 -1.46834 -0.17304 C -1.48582 -0.16947 -1.43417 -0.16044 -1.41668 -0.15645 C -1.38094 -0.14805 -1.34487 -0.14175 -1.30881 -0.13545 C -1.1581 -0.10983 -1.19606 -0.11718 -1.03212 -0.11256 C -0.91196 -0.11424 -0.85054 -0.10668 -0.73495 -0.13755 C -0.67054 -0.15477 -0.60771 -0.18081 -0.54409 -0.20223 C -0.53637 -0.20853 -0.52535 -0.21063 -0.52062 -0.22113 C -0.51826 -0.22638 -0.53007 -0.22344 -0.5348 -0.22302 C -0.54519 -0.2226 -0.55574 -0.22134 -0.56598 -0.21903 C -0.61212 -0.20811 -0.65763 -0.19446 -0.70361 -0.18354 C -0.77621 -0.16611 -0.84834 -0.14658 -0.92109 -0.13146 C -0.95448 -0.12432 -0.98818 -0.12012 -1.02109 -0.11046 C -1.0581 -0.09975 -1.09417 -0.084 -1.1307 -0.07077 C -1.1348 -0.06531 -1.14314 -0.06195 -1.14314 -0.05418 C -1.14314 0.00105 -1.13007 0.00735 -1.09779 0.02499 C -1.07763 0.03612 -1.02125 0.05796 -1.00078 0.06468 C -0.94314 0.08358 -0.95527 0.08127 -0.91952 0.08547 C -0.90535 0.07854 -0.89086 0.07308 -0.87731 0.06468 C -0.85826 0.05292 -0.85558 0.0441 -0.83968 0.02919 C -0.8296 0.01974 -0.81873 0.01155 -0.8085 0.0021 C -0.80566 -0.00042 -0.80283 -0.00294 -0.80062 -0.0063 C -0.79653 -0.01197 -0.79338 -0.01869 -0.78976 -0.02499 C -0.82188 -0.03108 -0.79936 -0.02793 -0.86629 -0.02079 C -1.12629 0.00672 -1.03527 -0.01113 -1.16503 0.0168 C -1.17385 0.02121 -1.20204 0.03066 -1.20094 0.05208 C -1.19794 0.11235 -1.18456 0.15497 -1.15102 0.18983 C -1.10566 0.23687 -1.0148 0.27089 -0.97259 0.2795 C -0.92062 0.29021 -0.86739 0.28223 -0.81464 0.2837 C -0.75794 0.26879 -0.70094 0.25829 -0.64739 0.22742 C -0.62204 0.21272 -0.59842 0.19319 -0.57543 0.17324 C -0.55464 0.15497 -0.53354 0.13629 -0.51606 0.11256 C -0.48834 0.07539 -0.46598 0.03192 -0.44094 -0.0084 C -0.43133 -0.04116 -0.42456 -0.05418 -0.42692 -0.09177 C -0.42771 -0.10479 -0.43385 -0.12432 -0.44094 -0.13545 C -0.44424 -0.1407 -0.44771 -0.14595 -0.45196 -0.15015 C -0.4655 -0.16359 -0.47905 -0.17724 -0.49417 -0.18774 C -0.53133 -0.21336 -0.57842 -0.2247 -0.61763 -0.23772 C -0.80125 -0.23205 -0.95464 -0.27804 -1.11495 -0.18774 C -1.13716 -0.17514 -1.15779 -0.15792 -1.17747 -0.13965 C -1.18976 -0.12852 -1.19936 -0.11319 -1.21039 -0.10017 C -1.21511 -0.08274 -1.22157 -0.06594 -1.2244 -0.04788 C -1.23086 -0.00735 -1.22834 0.03171 -1.21826 0.07098 C -1.21228 0.09408 -1.20377 0.11634 -1.1948 0.13776 C -1.1855 0.15959 -1.17606 0.18164 -1.16346 0.20033 C -1.15511 0.21272 -1.10802 0.28097 -1.07905 0.29 C -1.06267 0.29483 -1.04566 0.2942 -1.02897 0.29609 C -1.00141 0.28517 -0.97338 0.27551 -0.94613 0.26291 C -0.89338 0.23834 -0.80645 0.17303 -0.77086 0.14594 C -0.74724 0.1281 -0.72456 0.10794 -0.70204 0.08757 C -0.65464 0.04473 -0.62535 0.01617 -0.58645 -0.03969 C -0.57322 -0.05838 -0.56235 -0.08001 -0.55039 -0.10017 C -0.54991 -0.10206 -0.54818 -0.10437 -0.54881 -0.10626 C -0.5496 -0.10836 -0.55196 -0.10878 -0.55354 -0.10836 C -0.56204 -0.10668 -0.57054 -0.10395 -0.57857 -0.10017 C -0.61968 -0.08043 -0.68361 -0.04557 -0.72393 -0.01869 C -0.85637 0.06951 -0.84251 0.08211 -1.00708 0.25871 C -1.01794 0.29126 -1.03243 0.32234 -1.03999 0.35657 C -1.05716 0.43553 -1.0422 0.52184 -0.99149 0.5798 C -0.95259 0.62411 -0.89763 0.63398 -0.8507 0.66127 C -0.74613 0.64888 -0.6518 0.66064 -0.55983 0.5903 C -0.51354 0.55481 -0.47322 0.50693 -0.42991 0.46514 C -0.41196 0.41852 -0.40094 0.4055 -0.40031 0.35468 C -0.39936 0.28307 -0.39086 0.29357 -0.42062 0.2816 C -0.50235 0.29021 -0.41511 0.27971 -0.54267 0.30239 C -0.58535 0.30995 -0.62834 0.31457 -0.67086 0.32339 C -0.717 0.33263 -0.76235 0.34691 -0.8085 0.35657 C -0.85684 0.36707 -0.90566 0.37316 -0.95385 0.38387 C -0.9948 0.39269 -1.03511 0.40529 -1.0759 0.41516 C -1.18172 0.44078 -1.13117 0.42419 -1.16661 0.43595 C -1.1707 0.43532 -1.17495 0.4349 -1.17905 0.43385 C -1.19637 0.42923 -1.18377 0.43112 -1.19794 0.42545 C -1.20046 0.4244 -1.20314 0.42419 -1.20566 0.42335 C -1.20944 0.42209 -1.21306 0.42062 -1.21668 0.41915 C -1.21511 0.41579 -1.21385 0.41201 -1.21196 0.40886 C -1.20944 0.40466 -1.20487 0.39878 -1.20094 0.39626 C -1.19747 0.39395 -1.19385 0.39143 -1.19007 0.38996 C -1.18393 0.38786 -1.17763 0.3866 -1.17133 0.38597 C -1.15511 0.38387 -1.12283 0.38177 -1.12283 0.38177 C -1.12015 0.38093 -1.11763 0.37988 -1.11495 0.37967 C -1.10251 0.37841 -1.08976 0.38009 -1.07747 0.37757 C -1.06976 0.37589 -1.06267 0.37106 -1.05558 0.36707 C -1.05117 0.36476 -1.04298 0.35867 -1.04298 0.35867 L -1.03999 0.35258 L -1.05558 0.33158 " pathEditMode="relative" ptsTypes="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69 -0.33242 L -0.13669 -0.33221 C -0.14142 -0.33515 -0.14598 -0.3383 -0.15087 -0.34082 C -0.15291 -0.34187 -0.15512 -0.34166 -0.15716 -0.34292 C -0.1589 -0.34376 -0.16016 -0.34586 -0.16173 -0.34712 C -0.1748 -0.35573 -0.16488 -0.34796 -0.17433 -0.35321 C -0.17638 -0.35447 -0.17842 -0.35657 -0.18063 -0.35741 C -0.18315 -0.35867 -0.18583 -0.35867 -0.18835 -0.35951 C -0.18992 -0.36014 -0.1915 -0.36119 -0.19307 -0.36161 C -0.19559 -0.36245 -0.19827 -0.36308 -0.20094 -0.36371 C -0.21071 -0.37253 -0.20157 -0.3656 -0.22126 -0.37211 C -0.22535 -0.37337 -0.22945 -0.37547 -0.2337 -0.37631 C -0.2515 -0.37967 -0.24094 -0.37799 -0.26504 -0.3803 C -0.26976 -0.38198 -0.29559 -0.39101 -0.30409 -0.3929 C -0.30819 -0.39395 -0.31244 -0.39395 -0.31669 -0.395 C -0.35527 -0.40466 -0.30551 -0.39458 -0.34016 -0.4013 C -0.34677 -0.40382 -0.35685 -0.40781 -0.36362 -0.40949 C -0.36724 -0.41054 -0.37087 -0.41075 -0.37449 -0.41159 C -0.40126 -0.41873 -0.37213 -0.41369 -0.4011 -0.41789 C -0.41071 -0.42083 -0.42268 -0.42461 -0.43244 -0.42629 C -0.43858 -0.42734 -0.44488 -0.42776 -0.45118 -0.42839 C -0.45685 -0.42965 -0.46268 -0.43091 -0.46835 -0.43259 C -0.47512 -0.43448 -0.48173 -0.43784 -0.48866 -0.43868 C -0.50173 -0.44057 -0.5148 -0.43994 -0.52787 -0.44078 C -0.53512 -0.44141 -0.54236 -0.44225 -0.54961 -0.44288 C -0.58047 -0.44162 -0.61118 -0.4412 -0.64189 -0.43868 C -0.65323 -0.43784 -0.65874 -0.43112 -0.66866 -0.42419 C -0.6726 -0.42125 -0.67748 -0.41978 -0.6811 -0.41579 C -0.69071 -0.4055 -0.70331 -0.38639 -0.71071 -0.37211 C -0.71323 -0.36749 -0.71527 -0.36245 -0.71701 -0.35741 C -0.71937 -0.35069 -0.72094 -0.34334 -0.72331 -0.33662 C -0.73543 -0.30071 -0.72787 -0.33137 -0.73575 -0.29273 C -0.74016 -0.24023 -0.73401 -0.30575 -0.74047 -0.25745 C -0.74126 -0.25115 -0.74157 -0.24485 -0.74205 -0.23855 C -0.74157 -0.21986 -0.74173 -0.20096 -0.74047 -0.18227 C -0.74016 -0.17723 -0.73874 -0.1724 -0.73732 -0.16799 C -0.73291 -0.15162 -0.72709 -0.12978 -0.71858 -0.11571 C -0.71653 -0.11214 -0.71433 -0.10878 -0.71228 -0.10542 C -0.71118 -0.10311 -0.71071 -0.10038 -0.70929 -0.09912 C -0.70787 -0.09765 -0.7063 -0.09765 -0.70457 -0.09681 C -0.70299 -0.09534 -0.70126 -0.09429 -0.69984 -0.09261 C -0.69811 -0.09072 -0.69716 -0.08799 -0.69512 -0.08631 C -0.6937 -0.08505 -0.69197 -0.08505 -0.69039 -0.08421 C -0.67559 -0.07203 -0.68252 -0.07623 -0.67008 -0.06972 C -0.66661 -0.0651 -0.66504 -0.06216 -0.66079 -0.05943 C -0.65937 -0.05817 -0.65764 -0.05817 -0.65606 -0.05712 C -0.6515 -0.05292 -0.64504 -0.0462 -0.64063 -0.04263 C -0.63795 -0.04074 -0.63512 -0.04011 -0.6326 -0.03843 C -0.60945 -0.02289 -0.64488 -0.04305 -0.61244 -0.02373 C -0.60709 -0.02079 -0.60173 -0.01869 -0.59653 -0.01554 C -0.59181 -0.01239 -0.58756 -0.00777 -0.58252 -0.00504 C -0.57228 0.00063 -0.56157 0.0042 -0.55118 0.00966 C -0.54331 0.01386 -0.53339 0.01995 -0.52472 0.02205 C -0.52 0.02331 -0.51527 0.02352 -0.51055 0.02415 C -0.50866 0.02478 -0.50646 0.02562 -0.50425 0.02625 C -0.49102 0.03024 -0.50063 0.02646 -0.48236 0.03255 C -0.47874 0.03381 -0.47512 0.0357 -0.47165 0.03675 C -0.46787 0.0378 -0.46409 0.0378 -0.46047 0.03885 C -0.45575 0.0399 -0.45118 0.04179 -0.44646 0.04284 C -0.44236 0.04389 -0.43811 0.04431 -0.43401 0.04494 L -0.42299 0.04704 C -0.40787 0.04578 -0.39276 0.04536 -0.37764 0.04284 C -0.37087 0.04179 -0.37181 0.03801 -0.36819 0.03255 C -0.3663 0.02961 -0.36394 0.02709 -0.36205 0.02415 C -0.36079 0.02226 -0.36 0.01995 -0.3589 0.01785 C -0.34866 -0.00021 -0.35622 0.01533 -0.34787 -0.00294 C -0.34094 -0.03549 -0.3485 -0.00231 -0.34173 -0.02793 C -0.33953 -0.03633 -0.33543 -0.05292 -0.33543 -0.05292 C -0.33354 -0.08106 -0.33244 -0.08484 -0.33543 -0.1176 C -0.33575 -0.12138 -0.33732 -0.12474 -0.33858 -0.12831 C -0.34425 -0.14511 -0.34189 -0.13755 -0.35102 -0.15309 C -0.35433 -0.15854 -0.35669 -0.16505 -0.36047 -0.16967 C -0.36457 -0.17492 -0.37008 -0.17765 -0.37449 -0.18227 C -0.37953 -0.18752 -0.38346 -0.19403 -0.38866 -0.19886 C -0.39449 -0.20453 -0.40079 -0.20936 -0.4074 -0.21356 C -0.46126 -0.248 -0.45953 -0.24758 -0.51055 -0.26564 C -0.5274 -0.27152 -0.54378 -0.27761 -0.56063 -0.28244 C -0.58236 -0.28874 -0.60425 -0.29504 -0.6263 -0.29903 C -0.67842 -0.30827 -0.73024 -0.31961 -0.78268 -0.32192 L -0.96567 -0.33032 C -1.03244 -0.32969 -1.18173 -0.33578 -1.26457 -0.31583 C -1.33213 -0.29924 -1.39874 -0.27551 -1.46614 -0.25535 C -1.47653 -0.24065 -1.49102 -0.22973 -1.49732 -0.21146 C -1.51669 -0.15477 -1.46677 -0.08568 -1.44567 -0.05712 C -1.32425 0.10731 -1.26693 0.14784 -1.10016 0.23268 C -1.03622 0.26523 -0.96677 0.2646 -0.9 0.27027 C -0.84803 0.25893 -0.79464 0.25515 -0.74362 0.23688 C -0.71102 0.22512 -0.66646 0.17913 -0.64504 0.14301 C -0.63213 0.12117 -0.62315 0.09576 -0.61244 0.07203 C -0.59464 -0.00924 -0.57748 -0.04704 -0.58094 -0.12201 C -0.58157 -0.13419 -0.58283 -0.16715 -0.5937 -0.18017 C -0.60094 -0.1892 -0.60882 -0.19298 -0.61842 -0.19487 C -0.62835 -0.19676 -0.63827 -0.1976 -0.64819 -0.19886 C -0.69937 -0.1955 -0.75071 -0.19613 -0.80157 -0.18857 C -0.84945 -0.18143 -0.89653 -0.16736 -0.94378 -0.1554 C -1.03795 -0.13104 -1.15386 -0.09807 -1.24567 -0.06132 C -1.28441 -0.04578 -1.32189 -0.0252 -1.35968 -0.00714 C -1.38472 0.02205 -1.41779 0.04242 -1.4348 0.08043 C -1.44 0.09219 -1.41795 0.09744 -1.40819 0.10122 C -1.38535 0.11025 -1.36157 0.11466 -1.33779 0.11802 C -1.3011 0.12306 -1.26394 0.12348 -1.22693 0.12642 C -1.07449 0.12075 -0.85496 0.13923 -0.68268 0.08883 C -0.64819 0.07875 -0.64441 0.07434 -0.62173 0.05754 C -0.62063 0.05271 -0.61811 0.04788 -0.61842 0.04284 C -0.62063 0.00861 -0.62126 0.01386 -0.6326 -0.00504 C -0.63417 -0.00777 -0.63496 -0.01176 -0.63732 -0.01344 C -0.64 -0.01533 -0.64346 -0.0147 -0.64661 -0.01554 C -0.66173 -0.00924 -0.67748 -0.00525 -0.69197 0.00336 C -0.70378 0.01029 -0.71433 0.02058 -0.72488 0.03045 C -0.7874 0.08883 -0.80614 0.10059 -0.84835 0.1659 C -0.86 0.18396 -0.87213 0.20181 -0.88126 0.22218 C -0.88787 0.23709 -0.89071 0.2541 -0.89543 0.27027 C -0.89984 0.31017 -0.9052 0.32256 -0.89071 0.36392 C -0.88709 0.374 -0.86945 0.38282 -0.86252 0.38681 C -0.84835 0.38408 -0.8337 0.38513 -0.82031 0.37862 C -0.80551 0.37148 -0.7926 0.35888 -0.77953 0.34733 C -0.74772 0.31878 -0.71449 0.2919 -0.68583 0.25767 C -0.65291 0.21882 -0.61842 0.18207 -0.58724 0.14091 C -0.56189 0.10773 -0.5452 0.06783 -0.52929 0.02625 C -0.52472 0.01407 -0.52094 0.00126 -0.51685 -0.01134 C -0.51622 -0.01596 -0.51102 -0.04263 -0.51527 -0.05082 C -0.51842 -0.05691 -0.52315 -0.06048 -0.52787 -0.06342 C -0.5537 -0.08085 -0.58898 -0.08631 -0.61543 -0.09051 C -0.65228 -0.09681 -0.68929 -0.10206 -0.72646 -0.10542 C -0.78 -0.10962 -0.83386 -0.11067 -0.88756 -0.1134 C -1.15622 -0.12831 -0.98661 -0.12222 -1.27228 -0.12831 C -1.3863 -0.1239 -1.5022 -0.14196 -1.61464 -0.11571 C -1.63953 -0.10962 -1.66551 -0.06972 -1.66157 -0.03633 C -1.65575 0.01407 -1.62 0.05103 -1.59118 0.08463 C -1.56772 0.11214 -1.53716 0.12684 -1.50835 0.14301 C -1.37779 0.21588 -1.21811 0.25095 -1.08457 0.27237 C -0.99748 0.28602 -0.82189 0.28686 -0.82189 0.28686 C -0.77905 0.27972 -0.73575 0.27783 -0.69354 0.26607 C -0.68472 0.26355 -0.67764 0.25389 -0.67165 0.24528 C -0.6674 0.23898 -0.66551 0.23037 -0.66394 0.22218 C -0.65669 0.18858 -0.65134 0.15414 -0.64504 0.12012 C -0.65401 0.05334 -0.66094 -0.01386 -0.67165 -0.08001 C -0.67213 -0.08295 -0.67575 -0.08274 -0.67811 -0.08232 C -0.69323 -0.07854 -0.7085 -0.07371 -0.72331 -0.06762 C -0.74551 -0.05838 -0.76724 -0.04767 -0.78898 -0.03633 C -0.8915 0.01575 -0.93354 0.04074 -1.04079 0.13062 C -1.08142 0.16464 -1.10016 0.20349 -1.12835 0.25116 C -1.13213 0.26838 -1.16709 0.36938 -1.14567 0.4076 C -1.1389 0.41978 -1.12472 0.41894 -1.11433 0.42461 C -0.99653 0.41747 -1.07118 0.42713 -0.8422 0.28896 C -0.79276 0.25893 -0.74441 0.22596 -0.69685 0.19089 C -0.68157 0.17997 -0.66614 0.16947 -0.65134 0.15771 C -0.64409 0.15183 -0.6337 0.14049 -0.6263 0.13251 C -0.62583 0.13062 -0.62425 0.12852 -0.62472 0.12642 C -0.63386 0.09219 -0.63512 0.10332 -0.66394 0.10122 C -0.71874 0.10899 -0.72693 0.10668 -0.78898 0.13671 C -0.90079 0.19089 -1.01291 0.24486 -1.1222 0.30765 C -1.16157 0.33033 -1.23685 0.40592 -1.27071 0.4454 C -1.28677 0.46388 -1.30315 0.4832 -1.31606 0.50588 C -1.33213 0.53423 -1.33496 0.55334 -1.34094 0.58295 C -1.33087 0.605 -1.33323 0.61403 -1.30819 0.60164 C -1.24173 0.56888 -1.1759 0.53402 -1.11118 0.49538 C -1.01055 0.43532 -0.91181 0.36917 -0.81244 0.30576 C -0.60913 0.17556 -0.63291 0.20412 -0.48236 0.06594 C -0.47968 0.06342 -0.47827 0.05901 -0.47622 0.05544 C -0.47716 0.04851 -0.47622 0.04032 -0.47937 0.03465 C -0.4874 0.01953 -0.49842 0.01617 -0.51055 0.01365 C -0.51937 0.01197 -0.52835 0.01092 -0.53732 0.00966 C -0.57842 0.01029 -0.61968 0.00651 -0.66079 0.01155 C -0.78992 0.02751 -0.9063 0.11718 -1.02362 0.1806 C -1.05669 0.21945 -1.08835 0.24612 -1.10646 0.30156 C -1.11071 0.31437 -1.1085 0.32928 -1.10961 0.34314 C -1.10488 0.36098 -1.10441 0.38198 -1.09559 0.39731 C -1.08772 0.41096 -1.07543 0.42692 -1.06268 0.42461 C -0.97622 0.40886 -0.89276 0.37148 -0.80772 0.34523 C -0.58646 0.17661 -0.57039 0.19068 -0.39165 -0.04473 C -0.33543 -0.11886 -0.31905 -0.17576 -0.28535 -0.26354 C -0.28063 -0.31436 -0.27008 -0.36476 -0.27134 -0.41579 C -0.27181 -0.43574 -0.28205 -0.45317 -0.29008 -0.46997 C -0.30677 -0.50504 -0.32945 -0.53528 -0.3589 -0.55124 C -0.41307 -0.58064 -0.48047 -0.60752 -0.54031 -0.61592 C -0.56157 -0.61886 -0.58299 -0.61718 -0.60441 -0.61802 C -0.65701 -0.59786 -0.74898 -0.60458 -0.77339 -0.51575 C -0.78567 -0.47102 -0.79008 -0.42272 -0.79842 -0.37631 C -0.79575 -0.34355 -0.79496 -0.31058 -0.79055 -0.27824 C -0.78047 -0.20348 -0.76173 -0.12789 -0.73417 -0.06132 C -0.71811 -0.02226 -0.69795 0.01365 -0.67811 0.04914 C -0.64236 0.11256 -0.62614 0.13965 -0.57622 0.1764 C -0.56819 0.18228 -0.55858 0.18333 -0.54961 0.1869 C -0.54394 0.18396 -0.53716 0.18396 -0.53244 0.1785 C -0.52094 0.16401 -0.51874 0.09471 -0.51858 0.09303 C -0.5189 0.07077 -0.51842 0.0483 -0.52 0.02625 C -0.52094 0.01344 -0.52346 0.00105 -0.5263 -0.01134 C -0.53527 -0.05292 -0.54252 -0.08757 -0.55748 -0.1239 C -0.5622 -0.13545 -0.56772 -0.14637 -0.57307 -0.15728 C -0.58661 -0.18437 -0.59527 -0.20054 -0.61701 -0.21986 C -0.62236 -0.22469 -0.62913 -0.227 -0.63575 -0.22826 C -0.66063 -0.23267 -0.68583 -0.23372 -0.71071 -0.23645 C -0.77339 -0.23162 -0.83622 -0.2312 -0.89842 -0.22196 C -0.94425 -0.21503 -1.11228 -0.16673 -1.15811 -0.1491 C -1.2222 -0.12453 -1.27433 -0.10038 -1.32693 -0.04683 C -1.33921 -0.03423 -1.34772 -0.01617 -1.35811 -0.00084 C -1.35921 0.02478 -1.36441 0.05082 -1.36126 0.07623 C -1.35953 0.09135 -1.35339 0.1071 -1.34409 0.11592 C -1.27748 0.17997 -1.26362 0.17178 -1.19102 0.1848 C -1.13102 0.1785 -1.07055 0.17808 -1.01102 0.1659 C -0.98189 0.16002 -0.95449 0.14343 -0.92661 0.13062 C -0.84772 0.09387 -0.85921 0.09828 -0.78583 0.03255 C -0.77937 0.02667 -0.77197 0.02184 -0.76709 0.01365 L -0.74992 -0.01554 C -0.74787 -0.02373 -0.74614 -0.0252 -0.75606 -0.01764 C -0.82945 0.03822 -0.83575 0.0441 -0.90315 0.10332 C -0.98126 0.17199 -1.02425 0.20832 -1.10016 0.29946 C -1.1137 0.31521 -1.1222 0.33705 -1.13307 0.35573 C -1.13417 0.39185 -1.1422 0.42881 -1.13622 0.46388 C -1.13354 0.48047 -1.12063 0.4916 -1.10961 0.49937 C -1.09669 0.50903 -1.00661 0.54263 -0.99386 0.54767 C -0.93701 0.53759 -0.87953 0.53402 -0.82346 0.51848 C -0.78724 0.50819 -0.75291 0.48887 -0.71858 0.47039 C -0.66614 0.44225 -0.55008 0.36749 -0.50126 0.32655 C -0.47417 0.30387 -0.44929 0.27636 -0.42472 0.24948 C -0.35716 0.17598 -0.34961 0.15918 -0.2948 0.05544 C -0.2915 0.04935 -0.29055 0.04158 -0.2885 0.03465 C -0.28961 0.02835 -0.28961 0.02163 -0.29165 0.01575 C -0.29244 0.01344 -0.29449 0.01239 -0.29638 0.01155 C -0.32835 -0.00252 -0.33197 -0.00273 -0.36661 -0.00504 C -0.39638 -0.00693 -0.42614 -0.00777 -0.4559 -0.00924 C -0.5011 -0.00315 -0.96488 0.02058 -1.15024 0.10752 C -1.19701 0.12957 -1.24094 0.16044 -1.2863 0.1869 C -1.29213 0.19509 -1.29921 0.20223 -1.30362 0.21189 C -1.31118 0.22848 -1.30882 0.25473 -1.30205 0.27027 C -1.29669 0.28182 -1.27433 0.2835 -1.26756 0.28455 C -1.13464 0.2415 -1.05213 0.22932 -0.93921 0.15771 C -0.89543 0.12978 -0.85244 0.09912 -0.81087 0.06594 C -0.79748 0.05523 -0.77496 0.02625 -0.77496 0.02646 C -0.77307 0.01995 -0.76693 0.00504 -0.76866 -0.00294 C -0.7726 -0.021 -0.77764 -0.03864 -0.78425 -0.05523 C -0.78709 -0.06195 -0.79181 -0.06804 -0.79685 -0.07203 C -0.83181 -0.09954 -0.83433 -0.09555 -0.87339 -0.09912 C -0.89323 -0.10059 -0.91307 -0.10164 -0.93291 -0.10311 C -0.9589 -0.09954 -0.98535 -0.09975 -1.01102 -0.09261 C -1.1063 -0.06636 -1.1663 -0.05586 -1.24094 0.00546 C -1.24976 0.0126 -1.25669 0.02352 -1.26457 0.03255 C -1.26709 0.04431 -1.27244 0.05565 -1.27228 0.06804 C -1.27197 0.09324 -1.27276 0.12138 -1.26283 0.14301 C -1.23512 0.20433 -1.17921 0.2646 -1.1252 0.28077 C -1.06835 0.29757 -1.00945 0.29988 -0.95165 0.30996 C -0.92299 0.30765 -0.89386 0.31038 -0.86567 0.30366 C -0.8422 0.29799 -0.82031 0.28434 -0.79842 0.27237 C -0.76677 0.25473 -0.73464 0.22806 -0.70929 0.19719 C -0.69905 0.18501 -0.68992 0.17094 -0.68268 0.15561 C -0.6726 0.13398 -0.66598 0.10962 -0.65764 0.08673 C -0.66283 0.06111 -0.66535 0.03402 -0.67323 0.00966 C -0.67716 -0.00294 -0.70866 -0.03024 -0.71386 -0.03423 C -0.75354 -0.06384 -0.80803 -0.08757 -0.84835 -0.10101 C -0.88236 -0.11235 -0.95165 -0.126 -0.95165 -0.126 C -0.99181 -0.1239 -1.03213 -0.126 -1.07213 -0.1197 C -1.14961 -0.10794 -1.23464 -0.03591 -1.2926 0.01365 C -1.31716 0.03486 -1.33622 0.0651 -1.35811 0.09093 C -1.37685 0.14364 -1.40142 0.19362 -1.41449 0.24948 C -1.42614 0.29946 -1.40346 0.34691 -1.38 0.38072 C -1.36803 0.39815 -1.35496 0.41789 -1.33779 0.42461 C -1.28567 0.44372 -1.23055 0.4454 -1.17685 0.45569 C -1.11228 0.4496 -1.0474 0.44624 -0.98299 0.437 C -0.93244 0.42965 -0.88992 0.41222 -0.84535 0.38072 C -0.83748 0.37526 -0.83102 0.36623 -0.82488 0.35783 C -0.8085 0.33432 -0.79276 0.30996 -0.77811 0.28455 C -0.77087 0.27258 -0.76488 0.25872 -0.75921 0.24528 C -0.74772 0.21735 -0.73858 0.18501 -0.72961 0.15561 C -0.72598 0.1176 -0.72016 0.07245 -0.73118 0.03675 C -0.73795 0.01428 -0.7548 -1.88156E-6 -0.76866 -0.01554 C -0.78409 -0.03297 -0.81165 -0.0399 -0.82961 -0.04473 C -0.8463 -0.04914 -0.86299 -0.05271 -0.87968 -0.05523 C -0.89937 -0.05817 -0.91937 -0.05943 -0.93921 -0.06132 C -1.00583 -0.05439 -1.07291 -0.05082 -1.13937 -0.04053 C -1.15386 -0.03822 -1.16882 -0.0336 -1.18157 -0.02373 C -1.19764 -0.01155 -1.20976 0.00819 -1.22378 0.02415 C -1.22535 0.03108 -1.22724 0.03801 -1.2285 0.04494 C -1.2337 0.07287 -1.2337 0.07455 -1.23638 0.09513 C -1.23575 0.10752 -1.23559 0.12012 -1.2348 0.13251 C -1.23449 0.13692 -1.23354 0.14091 -1.23323 0.14511 C -1.23244 0.15477 -1.23244 0.16464 -1.23165 0.1743 C -1.23165 0.1764 -1.23087 0.17871 -1.23008 0.1806 C -1.20882 0.23205 -1.22205 0.20013 -1.20661 0.23058 C -1.20394 0.23604 -1.20157 0.24192 -1.19874 0.24738 C -1.19228 0.25914 -1.18567 0.27153 -1.17842 0.28266 C -1.17496 0.28833 -1.16646 0.29589 -1.16126 0.29946 C -1.15874 0.30114 -1.15622 0.30219 -1.15339 0.30366 C -1.15181 0.30429 -1.15024 0.30471 -1.14866 0.30576 C -1.14551 0.30786 -1.13937 0.31395 -1.13937 0.31416 C -1.13748 0.31794 -1.13512 0.32235 -1.13307 0.32655 C -1.1315 0.32991 -1.13008 0.33348 -1.12835 0.33705 C -1.12646 0.34062 -1.12409 0.34356 -1.1222 0.34733 C -1.1189 0.35342 -1.1085 0.37925 -1.10803 0.38072 C -1.10677 0.38408 -1.10598 0.38765 -1.10488 0.39122 C -1.10457 0.39332 -1.10425 0.39542 -1.10331 0.39731 C -1.10252 0.39941 -1.1011 0.40151 -1.10016 0.40361 C -1.09748 0.41033 -1.09543 0.41768 -1.09244 0.42461 C -1.09087 0.42776 -1.08961 0.43175 -1.08772 0.4349 C -1.08488 0.44015 -1.08157 0.44477 -1.07827 0.4496 C -1.07685 0.45149 -1.07496 0.45338 -1.0737 0.45569 C -1.0715 0.45968 -1.07039 0.46535 -1.0674 0.46829 C -1.06425 0.47123 -1.05638 0.47249 -1.05638 0.4727 L -1.09087 0.4556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268" y="326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764 0.27405 L 0.17764 0.27405 C 0.17496 0.40676 0.17937 0.31941 0.17449 0.36582 C 0.17323 0.37778 0.17338 0.3824 0.17134 0.3929 C 0.17086 0.39521 0.17023 0.3971 0.16976 0.3992 C 0.16929 0.40403 0.16897 0.40907 0.16819 0.4139 C 0.16787 0.416 0.16693 0.41789 0.16661 0.41999 C 0.16598 0.42482 0.16488 0.43952 0.16346 0.44519 C 0.16283 0.44813 0.16126 0.45065 0.16031 0.45338 C 0.15921 0.45758 0.15874 0.46199 0.15732 0.46598 C 0.15622 0.46871 0.15512 0.47144 0.15417 0.47438 C 0.15291 0.47774 0.15228 0.48131 0.15102 0.48467 C 0.14693 0.4958 0.14897 0.48656 0.14315 0.49727 C 0.1359 0.51071 0.14457 0.50147 0.13543 0.50987 C 0.12945 0.52919 0.13575 0.5126 0.12126 0.53486 C 0.11779 0.54011 0.1148 0.54578 0.11197 0.55145 C 0.11086 0.55355 0.11008 0.55586 0.10882 0.55775 L 0.09307 0.57854 C 0.09149 0.58064 0.09023 0.58316 0.0885 0.58484 C 0.08535 0.58757 0.08236 0.59093 0.07905 0.59324 C 0.07701 0.5945 0.0748 0.59576 0.07275 0.59744 C 0.06189 0.60647 0.07165 0.60227 0.05874 0.60563 C 0.05716 0.6071 0.05575 0.60857 0.05401 0.60983 C 0.04992 0.61277 0.04535 0.61466 0.04157 0.61823 C 0.04 0.6197 0.03858 0.62117 0.03685 0.62243 C 0.03464 0.6239 0.0274 0.62747 0.02425 0.62873 C 0.0222 0.62936 0.02016 0.62978 0.01811 0.63062 C 0.01181 0.63335 0.00567 0.63692 -0.00063 0.63902 C -0.0126 0.64301 -0.00095 0.63944 -0.01638 0.64322 C -0.04 0.6491 -0.02362 0.64595 -0.04457 0.64952 C -0.05386 0.64889 -0.06331 0.64868 -0.0726 0.64742 C -0.07433 0.64721 -0.07575 0.64595 -0.07732 0.64532 C -0.07937 0.64448 -0.08158 0.64385 -0.08362 0.64322 C -0.0852 0.64196 -0.09685 0.63167 -0.09921 0.62873 C -0.10488 0.62117 -0.10268 0.62117 -0.10709 0.61403 C -0.10851 0.61172 -0.1104 0.61004 -0.11181 0.60773 C -0.11292 0.60584 -0.11386 0.60353 -0.1148 0.60143 C -0.11638 0.5987 -0.11795 0.59597 -0.11953 0.59324 C -0.12236 0.58211 -0.12016 0.58883 -0.1274 0.57434 L -0.13055 0.56825 L -0.1337 0.56195 C -0.13417 0.55985 -0.13449 0.55775 -0.13528 0.55565 C -0.13717 0.54998 -0.14 0.54494 -0.14142 0.53906 C -0.14205 0.53696 -0.14221 0.53465 -0.14299 0.53276 C -0.14488 0.52835 -0.14929 0.52016 -0.14929 0.52016 C -0.14977 0.51806 -0.1504 0.51596 -0.15087 0.51386 C -0.1515 0.51113 -0.15166 0.50819 -0.15244 0.50567 C -0.15323 0.50273 -0.15449 0.5 -0.15559 0.49727 C -0.15606 0.4937 -0.15654 0.49034 -0.15717 0.48677 C -0.15843 0.47942 -0.15984 0.47837 -0.16173 0.47018 C -0.16299 0.46472 -0.16378 0.45905 -0.16488 0.45338 C -0.16851 0.43595 -0.17323 0.41894 -0.17591 0.4013 C -0.17638 0.39794 -0.17701 0.39437 -0.17748 0.3908 C -0.17811 0.38471 -0.17827 0.37841 -0.17906 0.37212 C -0.17921 0.37002 -0.18016 0.36792 -0.18063 0.36582 C -0.1811 0.36309 -0.18173 0.36036 -0.18221 0.35763 C -0.18284 0.3528 -0.18315 0.34776 -0.18362 0.34293 C -0.1841 0.33936 -0.18473 0.336 -0.1852 0.33243 C -0.18567 0.3297 -0.18646 0.32697 -0.18677 0.32424 C -0.18803 0.31521 -0.18882 0.30618 -0.18992 0.29715 C -0.1904 0.29358 -0.19103 0.29022 -0.1915 0.28665 C -0.19213 0.28182 -0.19244 0.27699 -0.19307 0.27195 C -0.19354 0.26796 -0.19417 0.26376 -0.19465 0.25956 C -0.19528 0.25473 -0.19559 0.24969 -0.19622 0.24486 C -0.19669 0.24066 -0.19717 0.23667 -0.1978 0.23247 C -0.19874 0.22554 -0.20095 0.21147 -0.20095 0.21147 C -0.20158 0.19383 -0.20236 0.15897 -0.2041 0.1386 C -0.20425 0.13503 -0.2052 0.13167 -0.20551 0.1281 C -0.20677 0.11844 -0.2074 0.10857 -0.20866 0.09891 C -0.21008 0.08925 -0.21181 0.07938 -0.21339 0.06972 C -0.21386 0.06699 -0.21465 0.06426 -0.21496 0.06132 C -0.21669 0.04893 -0.21811 0.03633 -0.21969 0.02394 L -0.22126 0.01134 C -0.22173 0.00714 -0.22189 0.00294 -0.22284 -0.00105 C -0.22378 -0.00609 -0.22504 -0.01092 -0.22599 -0.01575 C -0.22662 -0.01911 -0.22709 -0.02268 -0.22756 -0.02625 C -0.22866 -0.03444 -0.22819 -0.04326 -0.23055 -0.05124 L -0.2337 -0.06153 C -0.23433 -0.06783 -0.23433 -0.07434 -0.23528 -0.08043 C -0.23591 -0.084 -0.23732 -0.08736 -0.23843 -0.09093 C -0.24205 -0.10164 -0.24158 -0.09723 -0.24473 -0.10962 C -0.24583 -0.11445 -0.24646 -0.11949 -0.24788 -0.1241 C -0.24851 -0.12641 -0.25008 -0.1283 -0.25087 -0.1304 C -0.2578 -0.14657 -0.24977 -0.13124 -0.25874 -0.1472 C -0.25921 -0.1493 -0.25937 -0.15161 -0.26032 -0.15329 C -0.26252 -0.15728 -0.26945 -0.16547 -0.27292 -0.16799 C -0.27685 -0.17114 -0.2811 -0.17345 -0.28536 -0.17639 L -0.29166 -0.18059 C -0.2937 -0.18185 -0.29575 -0.18353 -0.2978 -0.18458 C -0.30047 -0.18605 -0.30315 -0.18731 -0.30567 -0.18878 C -0.31921 -0.19676 -0.30394 -0.18878 -0.31969 -0.19928 C -0.32126 -0.20033 -0.32299 -0.20054 -0.32441 -0.20138 C -0.32662 -0.20264 -0.32882 -0.20369 -0.33071 -0.20558 C -0.34032 -0.21461 -0.32992 -0.20978 -0.34158 -0.21587 C -0.34473 -0.21755 -0.34788 -0.21881 -0.35103 -0.22007 L -0.35575 -0.22217 C -0.3589 -0.21587 -0.36425 -0.21083 -0.36504 -0.20348 C -0.36819 -0.17933 -0.36488 -0.20306 -0.36977 -0.17639 C -0.37181 -0.16568 -0.37197 -0.15875 -0.37292 -0.1472 C -0.37276 -0.13313 -0.3737 -0.06552 -0.36977 -0.03234 C -0.36898 -0.02541 -0.36772 -0.01848 -0.36662 -0.01155 C -0.36457 0.01974 -0.36646 0.0021 -0.36205 0.03003 C -0.35984 0.04326 -0.35575 0.06972 -0.35575 0.06972 C -0.35386 0.09555 -0.35402 0.09366 -0.35103 0.1239 C -0.34788 0.15603 -0.34977 0.1449 -0.34473 0.16779 C -0.34158 0.20118 -0.3452 0.168 -0.33701 0.21777 C -0.33386 0.23604 -0.33339 0.24066 -0.32914 0.25956 C -0.32772 0.26586 -0.32614 0.27216 -0.32441 0.27825 C -0.32252 0.28539 -0.31984 0.2919 -0.31827 0.29925 C -0.31669 0.30597 -0.31622 0.31311 -0.31512 0.32004 C -0.31197 0.33873 -0.30803 0.35742 -0.30567 0.37632 C -0.30504 0.38177 -0.30457 0.38744 -0.3041 0.3929 C -0.30362 0.4055 -0.30236 0.41789 -0.30252 0.43049 C -0.30284 0.44939 -0.3041 0.46808 -0.30567 0.48677 C -0.30614 0.49286 -0.30992 0.50567 -0.31197 0.51176 C -0.31339 0.51617 -0.31575 0.52268 -0.31827 0.52646 C -0.31969 0.52877 -0.32079 0.5315 -0.32284 0.53276 C -0.32583 0.53444 -0.32914 0.53402 -0.33229 0.53486 C -0.37764 0.53066 -0.33449 0.53822 -0.3948 0.50987 C -0.4211 0.49748 -0.42646 0.49601 -0.45276 0.47858 C -0.47071 0.46661 -0.48819 0.45359 -0.50583 0.44099 C -0.51811 0.43217 -0.52898 0.42461 -0.54032 0.4139 C -0.54567 0.40865 -0.55055 0.40256 -0.55591 0.3971 C -0.5589 0.39416 -0.56236 0.39185 -0.56536 0.38891 C -0.56977 0.38429 -0.5841 0.3675 -0.58725 0.36162 C -0.59103 0.35469 -0.5937 0.3465 -0.59654 0.33873 C -0.60772 0.30891 -0.60536 0.31458 -0.61229 0.28245 C -0.61496 0.22743 -0.61575 0.24549 -0.60441 0.16359 C -0.6011 0.13965 -0.59449 0.11676 -0.59181 0.09261 C -0.58 -0.01911 -0.59528 0.12054 -0.58095 0.00084 C -0.57843 -0.01974 -0.57496 -0.05901 -0.5715 -0.08043 C -0.56882 -0.09723 -0.56425 -0.1134 -0.56221 -0.1304 C -0.55874 -0.15833 -0.56063 -0.1472 -0.55748 -0.16379 C -0.55858 -0.17072 -0.55843 -0.17828 -0.56063 -0.18458 C -0.56126 -0.18668 -0.56378 -0.18605 -0.56536 -0.18668 C -0.56945 -0.18878 -0.57354 -0.1913 -0.5778 -0.19298 C -0.59181 -0.19823 -0.60599 -0.20243 -0.62 -0.20768 C -0.62945 -0.21104 -0.63858 -0.21608 -0.64819 -0.21797 C -0.6652 -0.22154 -0.68252 -0.22259 -0.69984 -0.22427 C -0.71181 -0.22532 -0.72378 -0.22574 -0.73575 -0.22637 L -0.80614 -0.22007 C -0.80788 -0.21986 -0.80961 -0.21965 -0.81087 -0.21797 C -0.81197 -0.2165 -0.81213 -0.21398 -0.81244 -0.21167 C -0.81307 -0.20768 -0.81339 -0.20348 -0.81402 -0.19928 C -0.81292 -0.17282 -0.81386 -0.14615 -0.81087 -0.12012 C -0.80032 -0.02898 -0.80441 -0.08631 -0.79528 -0.05544 C -0.79402 -0.05124 -0.79354 -0.04683 -0.79213 -0.04284 C -0.79087 -0.03969 -0.78866 -0.03759 -0.7874 -0.03444 C -0.78504 -0.02919 -0.78331 -0.02331 -0.7811 -0.01785 C -0.77654 -0.00672 -0.77087 0.00378 -0.76709 0.01554 C -0.75827 0.04221 -0.74362 0.09681 -0.74362 0.09681 C -0.74032 0.1197 -0.73795 0.13482 -0.73575 0.15729 C -0.73512 0.16422 -0.7348 0.17115 -0.73417 0.17829 C -0.73465 0.20139 -0.73323 0.31479 -0.74205 0.36372 C -0.7452 0.38156 -0.74835 0.39962 -0.75449 0.416 C -0.75606 0.41999 -0.75717 0.42461 -0.75921 0.42839 C -0.76032 0.43049 -0.76205 0.43217 -0.76394 0.43259 C -0.77323 0.4349 -0.78268 0.43532 -0.79213 0.43679 C -0.82173 0.43322 -0.85166 0.43196 -0.88126 0.42629 C -0.90961 0.42083 -0.93764 0.41201 -0.96567 0.4034 C -0.97622 0.40025 -0.98646 0.39479 -0.99701 0.3908 C -1.0011 0.38933 -1.00536 0.38807 -1.00945 0.38681 C -1.03103 0.35805 -1.02504 0.36792 -1.05008 0.31164 C -1.07071 0.26565 -1.09055 0.21903 -1.10961 0.17199 C -1.15181 0.06741 -1.14362 0.09072 -1.1641 0.00504 C -1.16567 -0.02037 -1.16866 -0.02856 -1.15795 -0.05334 C -1.11669 -0.14762 -1.11921 -0.13817 -1.07827 -0.19928 C -1.07465 -0.20474 -1.07024 -0.20957 -1.0674 -0.21587 C -1.06583 -0.21944 -1.06488 -0.22364 -1.06268 -0.22637 C -1.05402 -0.23666 -1.04205 -0.23771 -1.03134 -0.24107 C -1.01307 -0.2396 -0.99449 -0.24212 -0.97669 -0.23687 C -0.86977 -0.20432 -0.77134 -0.15413 -0.67323 -0.08883 C -0.5778 -0.0252 -0.48882 0.05481 -0.39166 0.11361 C -0.36882 0.12747 -0.3463 0.1428 -0.32284 0.15519 C -0.28835 0.17346 -0.21811 0.20538 -0.21811 0.20538 C -0.21543 0.21084 -0.20992 0.21546 -0.21024 0.22197 C -0.21307 0.2688 -0.2589 0.30051 -0.28378 0.31164 C -0.41354 0.37023 -0.50032 0.35805 -0.63874 0.36372 L -1.23764 0.33873 C -1.21622 0.3339 -1.19465 0.33054 -1.17354 0.32424 C -1.06835 0.29274 -0.98488 0.26586 -0.8874 0.19488 C -0.69622 0.05544 -0.71685 0.08001 -0.64032 -0.02205 C -0.63669 -0.03192 -0.63465 -0.03045 -0.64347 -0.03234 C -0.67323 -0.03885 -0.70268 -0.04788 -0.7326 -0.05124 C -0.7726 -0.05565 -0.81292 -0.05397 -0.85307 -0.05544 C -0.92835 -0.04662 -1.00914 -0.05607 -1.07512 0.00504 C -1.08441 0.01365 -1.08347 0.03297 -1.08772 0.04683 C -1.07937 0.07875 -1.07528 0.1134 -1.06268 0.1428 C -1.02441 0.23142 -0.93701 0.35238 -0.88126 0.4118 C -0.84347 0.45191 -0.80551 0.49748 -0.75921 0.51596 C -0.71134 0.53507 -0.65921 0.5189 -0.60914 0.52016 C -0.59559 0.50357 -0.57685 0.49202 -0.56851 0.47018 C -0.47134 0.21882 -0.50079 0.20727 -0.49654 -0.09912 C -0.53591 -0.24632 -0.53229 -0.33557 -0.62 -0.42209 C -0.6304 -0.43238 -0.64504 -0.43049 -0.65764 -0.43469 C -0.66756 -0.43259 -0.67827 -0.43448 -0.68725 -0.42839 C -0.6948 -0.42335 -0.69937 -0.41243 -0.70457 -0.4034 C -0.72284 -0.37148 -0.74047 -0.33872 -0.75764 -0.30554 C -0.79166 -0.24002 -0.82441 -0.17366 -0.8578 -0.10752 C -0.85921 -0.10479 -0.91843 0.01344 -0.92189 0.02184 L -0.94693 0.08232 C -0.95166 0.11361 -0.95795 0.14448 -0.96095 0.17619 C -0.96205 0.18795 -0.96095 0.19992 -0.95937 0.21147 C -0.9578 0.22512 -0.9548 0.23814 -0.95166 0.25116 C -0.94898 0.26187 -0.94583 0.27237 -0.94221 0.28245 C -0.93449 0.30366 -0.92551 0.32445 -0.91244 0.34083 C -0.89764 0.35973 -0.88992 0.36015 -0.87024 0.37002 C -0.82236 0.35826 -0.77276 0.3549 -0.72646 0.33453 C -0.70016 0.32319 -0.67827 0.29799 -0.65606 0.27615 C -0.60756 0.2289 -0.57055 0.1806 -0.53244 0.1197 C -0.52 0.09996 -0.50945 0.07812 -0.49811 0.05733 C -0.4863 0.01386 -0.48236 0.01407 -0.48236 -0.02415 C -0.48236 -0.04368 -0.48394 -0.04683 -0.49496 -0.06153 C -0.49606 -0.06321 -0.49811 -0.063 -0.49969 -0.06363 C -0.51685 -0.05985 -0.51969 -0.0609 -0.53559 -0.05124 C -0.54567 -0.04515 -0.5589 -0.03486 -0.56693 -0.02415 C -0.57496 -0.01323 -0.58252 0.00399 -0.58725 0.01764 C -0.59748 0.04704 -0.5989 0.05964 -0.60599 0.09261 C -0.60756 0.11067 -0.60961 0.12873 -0.61071 0.147 C -0.61181 0.16632 -0.61181 0.18585 -0.61229 0.20538 C -0.61339 0.26229 -0.61433 0.31941 -0.61528 0.37632 C -0.61323 0.40529 -0.61386 0.41957 -0.60756 0.44519 C -0.60646 0.4496 -0.60551 0.45464 -0.60284 0.45758 C -0.60079 0.45989 -0.59764 0.45905 -0.59496 0.45968 C -0.55906 0.43763 -0.56788 0.44624 -0.52614 0.38891 C -0.47921 0.32403 -0.43496 0.2562 -0.38851 0.19068 C -0.36504 0.1575 -0.34032 0.12579 -0.31669 0.09261 C -0.27937 0.04074 -0.23732 0.00147 -0.21496 -0.06153 C -0.21354 -0.06552 -0.21292 -0.06993 -0.21181 -0.07413 C -0.21606 -0.07686 -0.21984 -0.08106 -0.22441 -0.08253 C -0.23512 -0.08589 -0.24614 -0.08757 -0.25717 -0.08883 C -0.31717 -0.09513 -0.37701 -0.10122 -0.43701 -0.10542 C -0.47764 -0.10815 -0.51843 -0.10836 -0.55906 -0.10962 L -0.70299 -0.11382 L -0.82961 -0.11802 C -0.83764 -0.11781 -0.9252 -0.13208 -0.94063 -0.09093 C -0.94961 -0.06699 -0.94488 -0.03801 -0.94693 -0.01155 C -0.94646 0.01344 -0.94851 0.03885 -0.94536 0.06342 C -0.93402 0.15414 -0.91622 0.26334 -0.89055 0.35343 C -0.87386 0.41222 -0.85969 0.47291 -0.83748 0.52856 C -0.82142 0.56825 -0.81543 0.59072 -0.7937 0.62243 C -0.78914 0.62894 -0.78362 0.63419 -0.77795 0.63902 C -0.77465 0.64196 -0.77071 0.64322 -0.76709 0.64532 C -0.75717 0.64175 -0.74567 0.6428 -0.73732 0.63482 C -0.68095 0.58148 -0.66378 0.40172 -0.65449 0.36162 C -0.64173 0.14763 -0.64173 0.20538 -0.64662 -0.05754 C -0.64725 -0.09051 -0.65166 -0.1409 -0.65606 -0.17639 C -0.65685 -0.18269 -0.65795 -0.18899 -0.65921 -0.19508 C -0.66 -0.19928 -0.66221 -0.20768 -0.66221 -0.20768 C -0.66536 -0.20621 -0.66898 -0.206 -0.67166 -0.20348 C -0.67638 -0.19886 -0.68032 -0.19277 -0.6841 -0.18668 C -0.69969 -0.16253 -0.71071 -0.13838 -0.72173 -0.10962 C -0.73134 -0.08442 -0.74079 -0.05901 -0.74835 -0.03234 C -0.76662 0.03276 -0.77323 0.08526 -0.78425 0.15309 C -0.78567 0.22386 -0.78929 0.31185 -0.77795 0.37841 C -0.77433 0.39983 -0.74929 0.48908 -0.72173 0.51176 C -0.66882 0.55544 -0.6674 0.54998 -0.61685 0.55775 C -0.58205 0.55208 -0.54567 0.55544 -0.51213 0.54095 C -0.46835 0.52226 -0.42756 0.49202 -0.38851 0.45968 C -0.35103 0.4286 -0.30347 0.35553 -0.27591 0.30954 C -0.24567 0.25893 -0.25008 0.26544 -0.23528 0.21777 C -0.23433 0.21021 -0.23244 0.20265 -0.23213 0.19488 C -0.23197 0.18795 -0.23213 0.1806 -0.2337 0.17409 C -0.23496 0.16842 -0.24315 0.16464 -0.2463 0.16359 C -0.24929 0.16254 -0.25244 0.16212 -0.25559 0.16149 C -0.26756 0.15918 -0.2726 0.15897 -0.28536 0.15729 C -0.30158 0.16002 -0.31827 0.15939 -0.33386 0.16569 C -0.37087 0.18081 -0.45229 0.22743 -0.49181 0.25536 C -0.50646 0.26565 -0.62252 0.34902 -0.65921 0.38471 C -0.66929 0.39458 -0.67795 0.40697 -0.68725 0.4181 C -0.68835 0.4265 -0.69055 0.43679 -0.68725 0.44519 C -0.68425 0.45275 -0.67732 0.46535 -0.67008 0.47018 C -0.66788 0.47165 -0.6611 0.47375 -0.65921 0.47438 C -0.64504 0.45968 -0.62945 0.44729 -0.61685 0.43049 C -0.58709 0.39059 -0.55685 0.28833 -0.54504 0.25536 C -0.53969 0.24087 -0.53449 0.22617 -0.52929 0.21147 C -0.52504 0.19908 -0.52142 0.18627 -0.51685 0.17409 C -0.5137 0.16569 -0.51008 0.15771 -0.5074 0.1491 C -0.50488 0.1407 -0.50142 0.12096 -0.49969 0.11151 C -0.50268 0.09765 -0.50488 0.08316 -0.50898 0.06972 C -0.51008 0.06615 -0.51292 0.06384 -0.51528 0.06132 C -0.51638 0.06027 -0.53669 0.04179 -0.54032 0.04053 C -0.55197 0.03633 -0.56425 0.03507 -0.57622 0.03213 C -0.59921 0.03423 -0.62236 0.03381 -0.64504 0.03843 C -0.65701 0.04095 -0.71307 0.06531 -0.72646 0.07182 C -0.73953 0.07833 -0.75292 0.08442 -0.76551 0.09261 C -0.78158 0.10332 -0.81244 0.1281 -0.81244 0.1281 C -0.81969 0.14616 -0.82803 0.16359 -0.83433 0.18228 C -0.83606 0.18753 -0.83543 0.19341 -0.83591 0.19908 C -0.83638 0.20601 -0.83701 0.21294 -0.83748 0.21987 C -0.83969 0.25347 -0.83906 0.24885 -0.84063 0.29085 C -0.83843 0.32277 -0.83795 0.3549 -0.83433 0.38681 C -0.8337 0.39227 -0.83166 0.39857 -0.82803 0.4013 C -0.7389 0.4685 -0.75638 0.45611 -0.67166 0.47228 C -0.61906 0.47144 -0.56614 0.47522 -0.5137 0.47018 C -0.48662 0.46745 -0.46032 0.45737 -0.43386 0.44939 C -0.39496 0.43721 -0.32693 0.4118 -0.29008 0.38891 C -0.25732 0.36834 -0.22646 0.34293 -0.19465 0.32004 C -0.18898 0.31164 -0.18063 0.30555 -0.17748 0.29505 C -0.17229 0.27804 -0.17055 0.24024 -0.17591 0.21987 C -0.17937 0.20601 -0.18441 0.19299 -0.18992 0.18018 C -0.23591 0.07434 -0.23559 0.08106 -0.30095 -0.01785 C -0.36536 -0.11529 -0.23969 0.084 -0.33701 -0.06993 C -0.33811 -0.07182 -0.33843 -0.07497 -0.34016 -0.07623 C -0.36268 -0.09198 -0.36536 -0.09177 -0.38851 -0.09282 L -0.54347 -0.09912 L -0.73575 -0.10332 L -0.80929 -0.10542 C -0.81764 -0.10605 -0.82599 -0.10899 -0.83433 -0.10752 C -0.84441 -0.10563 -0.84362 -0.08841 -0.8452 -0.08043 C -0.86315 0.00861 -0.85575 -0.042 -0.8641 0.02394 C -0.86457 0.05544 -0.87024 0.16779 -0.85622 0.19908 C -0.84662 0.22029 -0.82709 0.23163 -0.80929 0.23877 C -0.78378 0.24885 -0.69953 0.25998 -0.65921 0.26586 C -0.61134 0.26376 -0.56693 0.29967 -0.54961 0.24486 C -0.5474 0.23772 -0.54646 0.22974 -0.54504 0.22197 C -0.54331 0.21294 -0.54189 0.20391 -0.54032 0.19488 C -0.53528 0.13209 -0.5337 0.12285 -0.53559 0.03843 C -0.53591 0.02121 -0.54851 -0.01344 -0.55433 -0.02415 C -0.55795 -0.03066 -0.57827 -0.0483 -0.5841 -0.05334 C -0.58662 -0.05544 -0.58914 -0.05796 -0.59181 -0.05964 C -0.59638 -0.06216 -0.60126 -0.06363 -0.60599 -0.06573 L -0.61071 -0.06783 L -0.61528 -0.06993 C -0.6211 -0.0672 -0.62709 -0.06552 -0.6326 -0.06153 C -0.63622 -0.05901 -0.63858 -0.05418 -0.64189 -0.05124 C -0.64331 -0.04998 -0.6452 -0.05019 -0.64662 -0.04914 C -0.6504 -0.04662 -0.65386 -0.04347 -0.65764 -0.04074 C -0.65921 -0.03801 -0.66047 -0.03507 -0.66221 -0.03234 C -0.6663 -0.02646 -0.66914 -0.02478 -0.67166 -0.01785 C -0.68347 0.01554 -0.6811 0.00861 -0.68725 0.03843 C -0.69071 0.13524 -0.69386 0.11403 -0.68268 0.20748 C -0.68173 0.21525 -0.67969 0.22281 -0.67795 0.23037 C -0.67654 0.23604 -0.67528 0.24171 -0.67323 0.24696 C -0.67087 0.25263 -0.66347 0.26292 -0.65921 0.26586 C -0.65213 0.27048 -0.64142 0.2709 -0.63417 0.27195 C -0.5715 0.26502 -0.50866 0.26166 -0.44646 0.25116 C -0.43339 0.24906 -0.42047 0.24276 -0.40898 0.23457 C -0.38063 0.2142 -0.35465 0.18858 -0.32756 0.16569 C -0.30362 0.12243 -0.28866 0.10353 -0.27906 0.04683 C -0.27575 0.02709 -0.27811 -0.00042 -0.28536 -0.01995 C -0.28914 -0.03003 -0.29244 -0.04053 -0.2978 -0.04914 C -0.30126 -0.05439 -0.30599 -0.06447 -0.31197 -0.06783 C -0.31606 -0.07035 -0.32819 -0.07182 -0.33071 -0.07203 C -0.33748 -0.07287 -0.34425 -0.0735 -0.35103 -0.07413 L -0.39166 -0.08463 C -0.39528 -0.08547 -0.39906 -0.08547 -0.40268 -0.08673 C -0.41323 -0.0903 -0.42347 -0.09555 -0.43386 -0.09912 C -0.44315 -0.10248 -0.45292 -0.10395 -0.46205 -0.10752 C -0.49717 -0.12138 -0.53118 -0.14069 -0.56693 -0.15119 L -0.60914 -0.16379 C -0.64725 -0.17597 -0.68504 -0.19004 -0.72331 -0.20138 C -0.74347 -0.20726 -0.76378 -0.21272 -0.78425 -0.21587 C -0.90725 -0.23519 -0.92394 -0.23582 -1.01417 -0.24296 C -1.04095 -0.24191 -1.06551 -0.24485 -1.09087 -0.23267 C -1.1063 -0.22511 -1.1211 -0.21461 -1.13622 -0.20558 C -1.15244 -0.16988 -1.15292 -0.17849 -1.15638 -0.1472 C -1.15717 -0.14027 -1.15732 -0.13313 -1.15795 -0.1262 C -1.15685 -0.10962 -1.15717 -0.09261 -1.1548 -0.07623 C -1.15354 -0.06741 -1.1504 -0.05901 -1.14709 -0.05124 C -1.13638 -0.02562 -1.12488 -0.00063 -1.11276 0.02394 C -1.10236 0.04473 -1.08236 0.06846 -1.06898 0.08232 C -1.06205 0.08925 -1.05622 0.09807 -1.04851 0.10311 C -1.01748 0.12327 -0.98662 0.14574 -0.95323 0.15729 C -0.90835 0.17304 -0.83559 0.20055 -0.78583 0.21147 C -0.73906 0.22197 -0.69213 0.23058 -0.64504 0.23877 C -0.58221 0.24948 -0.53433 0.24948 -0.46835 0.25326 C -0.46488 0.25305 -0.40047 0.25116 -0.39166 0.24696 C -0.3811 0.24192 -0.37292 0.23037 -0.36362 0.22197 C -0.36252 0.20034 -0.36 0.17892 -0.36047 0.15729 C -0.36079 0.13251 -0.37669 0.09072 -0.38236 0.07392 C -0.38473 0.06678 -0.38662 0.05943 -0.39008 0.05313 C -0.42142 -0.00378 -0.43433 -0.00798 -0.48866 -0.05124 C -0.50929 -0.06762 -0.53622 -0.08001 -0.55906 -0.08883 C -0.59591 -0.1029 -0.6337 -0.11445 -0.67166 -0.12201 C -0.69339 -0.12641 -0.71543 -0.12872 -0.73732 -0.1325 C -0.75921 -0.13628 -0.78095 -0.143 -0.80299 -0.1451 C -0.86756 -0.15077 -0.93229 -0.15203 -0.99701 -0.15539 L -1.16095 -0.15329 C -1.1641 -0.15308 -1.16473 -0.14678 -1.16567 -0.143 C -1.1663 -0.14111 -1.16882 -0.11655 -1.16882 -0.11592 C -1.16835 -0.10269 -1.16866 -0.08925 -1.16725 -0.07623 C -1.16662 -0.06972 -1.16362 -0.06384 -1.16252 -0.05754 C -1.15953 -0.03948 -1.1589 -0.02079 -1.1548 -0.00315 C -1.14961 0.01911 -1.14142 0.0399 -1.13465 0.06132 C -1.11354 0.12705 -1.11181 0.12894 -1.06425 0.21357 C -1.05732 0.22575 -1.04851 0.23604 -1.03921 0.24486 C -1.00614 0.27699 -0.97402 0.31185 -0.93748 0.33663 C -0.91229 0.35385 -0.88331 0.35889 -0.85622 0.37002 C -0.76079 0.36015 -0.77921 0.3782 -0.72016 0.33663 C -0.69229 0.3171 -0.66047 0.3045 -0.63717 0.27615 L -0.60284 0.23457 C -0.59087 0.20118 -0.57748 0.16863 -0.56693 0.1344 C -0.56284 0.12117 -0.56158 0.09513 -0.56063 0.08022 C -0.5611 0.07455 -0.56047 0.06867 -0.56221 0.06342 C -0.56284 0.06153 -0.5652 0.06195 -0.56693 0.06132 C -0.58378 0.05649 -0.58425 0.05712 -0.60126 0.05523 C -0.71496 0.05838 -0.66977 0.05271 -0.82173 0.08862 C -0.84378 0.09366 -0.87874 0.11109 -0.89685 0.1218 C -0.91229 0.13104 -0.94142 0.16674 -0.94851 0.17619 C -0.9641 0.19698 -0.96866 0.22449 -0.97669 0.25116 C -0.97874 0.28182 -0.98079 0.28371 -0.96882 0.32004 C -0.96362 0.33579 -0.95622 0.35007 -0.94851 0.36372 C -0.94473 0.37044 -0.93969 0.37611 -0.93433 0.38051 C -0.92347 0.38933 -0.91197 0.3971 -0.9 0.4034 C -0.89354 0.40676 -0.88646 0.40802 -0.87969 0.4097 C -0.84819 0.41747 -0.85103 0.41579 -0.81874 0.4181 C -0.7863 0.40193 -0.7526 0.39038 -0.72173 0.37002 C -0.70772 0.36078 -0.69717 0.34461 -0.68567 0.33033 C -0.62725 0.25746 -0.67118 0.30492 -0.61843 0.22827 C -0.59575 0.1953 -0.56882 0.16758 -0.54803 0.1323 C -0.52945 0.1008 -0.53748 0.11193 -0.52614 0.09681 C -0.52567 0.09408 -0.52441 0.09135 -0.52457 0.08862 C -0.52504 0.08148 -0.52614 0.07434 -0.52772 0.06762 C -0.52961 0.05985 -0.53921 0.04053 -0.54189 0.03633 C -0.54614 0.02961 -0.55071 0.0231 -0.55591 0.01764 C -0.56268 0.0105 -0.56961 0.00273 -0.5778 -0.00105 C -0.62158 -0.02226 -0.66614 -0.04032 -0.71071 -0.05754 C -0.71685 -0.05985 -0.72331 -0.05901 -0.72945 -0.05964 C -0.74 -0.06048 -0.7504 -0.0609 -0.76079 -0.06153 C -0.78331 -0.05733 -0.78315 -0.06027 -0.80457 -0.01785 C -0.89449 0.16023 -0.83559 0.03192 -0.87339 0.1302 C -0.8874 0.16674 -0.91181 0.21651 -0.91874 0.25326 L -0.92504 0.28665 C -0.92599 0.30828 -0.92898 0.3297 -0.92819 0.35133 C -0.92788 0.35679 -0.92441 0.36141 -0.92189 0.36582 C -0.91181 0.38429 -0.90268 0.39311 -0.88599 0.4034 C -0.83323 0.43574 -0.78866 0.44918 -0.72945 0.46388 C -0.30063 0.57014 -0.44473 0.55628 -0.16803 0.56405 C -0.14803 0.56321 0.11323 0.57203 0.19008 0.52646 C 0.23638 0.49895 0.27559 0.45422 0.31842 0.4181 C 0.31464 0.38744 0.3137 0.35595 0.3074 0.32634 C 0.30331 0.30681 0.29496 0.28938 0.28708 0.27195 C 0.2737 0.24276 0.24472 0.1932 0.22457 0.17199 C 0.17732 0.12222 0.17307 0.11991 0.14157 0.09891 C 0.13842 0.09954 0.13527 0.09975 0.13228 0.10101 C 0.0863 0.11949 0.1896 0.08379 0.11496 0.11151 C 0.10945 0.11361 0.10346 0.11361 0.09779 0.11571 C 0.08047 0.12201 0.06362 0.13062 0.04614 0.1365 C 0.04315 0.13755 -0.20299 0.21294 -0.28221 0.24906 C -0.30236 0.2583 -0.32205 0.26943 -0.34158 0.28035 C -0.35843 0.28959 -0.37575 0.29799 -0.39166 0.30954 C -0.42173 0.33138 -0.44693 0.34986 -0.46992 0.38051 C -0.47795 0.39122 -0.48646 0.40172 -0.49339 0.4139 C -0.50331 0.43154 -0.50866 0.44624 -0.51528 0.46388 C -0.51575 0.47018 -0.51717 0.47627 -0.51685 0.48257 C -0.51465 0.52751 -0.46662 0.50525 -0.44016 0.50987 C -0.42032 0.50903 -0.4 0.51386 -0.38079 0.50777 C -0.32441 0.4895 -0.26866 0.46598 -0.21496 0.43679 C -0.17528 0.41516 -0.08693 0.33222 -0.05386 0.29715 C -0.02992 0.27153 -0.00646 0.24507 0.01496 0.21567 C 0.04173 0.17892 0.09008 0.09891 0.09008 0.09891 L -0.13669 -0.12012 C -0.22866 -0.03108 -0.22205 -0.05775 -0.27134 0.04263 C -0.27638 0.05313 -0.28032 0.06447 -0.28378 0.07602 C -0.29229 0.10479 -0.30725 0.16359 -0.30725 0.16359 C -0.30457 0.16632 -0.30252 0.17031 -0.29937 0.17199 C -0.29543 0.17388 -0.29103 0.17325 -0.28693 0.17409 C -0.28378 0.17472 -0.28063 0.17556 -0.27748 0.17619 C -0.27386 0.17682 -0.27024 0.17745 -0.26662 0.17829 C -0.24473 0.17409 -0.22221 0.17367 -0.20095 0.16569 C -0.1863 0.16023 -0.17354 0.14826 -0.16016 0.1386 C -0.14536 0.12789 -0.1137 0.10626 -0.09606 0.08652 C -0.07795 0.06594 -0.08158 0.07203 -0.07417 0.05733 C -0.12268 0.05145 -0.12961 0.04977 -0.20551 0.05733 C -0.26646 0.06321 -0.35843 0.08001 -0.42299 0.10101 C -0.48268 0.12054 -0.54189 0.1428 -0.60126 0.16359 C -0.60961 0.16989 -0.61921 0.17367 -0.6263 0.18228 C -0.6378 0.19635 -0.64693 0.21357 -0.65606 0.23037 C -0.65795 0.23394 -0.65811 0.23856 -0.65921 0.24276 C -0.66189 0.25473 -0.66347 0.26691 -0.66693 0.27825 C -0.66803 0.28182 -0.66929 0.28518 -0.67008 0.28875 C -0.67197 0.29757 -0.67292 0.30681 -0.6748 0.31584 C -0.67669 0.32487 -0.67921 0.3339 -0.6811 0.34293 C -0.68189 0.34713 -0.68583 0.35595 -0.68268 0.35553 C -0.65339 0.35112 -0.6252 0.33873 -0.59654 0.33033 C -0.4978 0.2646 -0.53276 0.29253 -0.4074 0.17409 C -0.38646 0.15435 -0.36347 0.13692 -0.3463 0.11151 C -0.30882 0.05565 -0.27858 -0.00819 -0.24473 -0.06783 C -0.23953 -0.08883 -0.22929 -0.10857 -0.22898 -0.1304 C -0.22709 -0.28958 -0.21638 -0.30029 -0.28536 -0.38261 C -0.29008 -0.38828 -0.29685 -0.38954 -0.30252 -0.3929 C -0.32866 -0.38954 -0.3548 -0.38744 -0.38079 -0.38261 C -0.38772 -0.38114 -0.39465 -0.37799 -0.4011 -0.37421 C -0.43827 -0.35279 -0.46551 -0.33536 -0.49654 -0.30155 C -0.50425 -0.29294 -0.51134 -0.28328 -0.51685 -0.27215 C -0.52599 -0.25388 -0.53244 -0.2333 -0.54032 -0.21377 C -0.54189 -0.20558 -0.54315 -0.19718 -0.54504 -0.18878 C -0.55055 -0.16295 -0.55732 -0.13775 -0.56221 -0.11172 C -0.5652 -0.09534 -0.5663 -0.07833 -0.56851 -0.06153 C -0.57984 0.14154 -0.59181 0.19236 -0.5778 0.36792 C -0.57559 0.39626 -0.55732 0.4874 -0.54803 0.50987 C -0.54252 0.5231 -0.53134 0.53066 -0.52315 0.54095 C -0.48142 0.5042 -0.43685 0.47249 -0.39795 0.43049 C -0.37638 0.40739 -0.35953 0.37695 -0.34315 0.34713 C -0.14662 -0.0126 -0.18961 0.08253 -0.08835 -0.18059 C -0.06425 -0.31541 -0.03874 -0.4496 -0.01638 -0.58484 C -0.01528 -0.59177 -0.01292 -0.60794 -0.01795 -0.60563 C -0.0548 -0.58904 -0.08914 -0.563 -0.12268 -0.53696 C -0.24614 -0.44057 -0.37307 -0.35111 -0.48866 -0.23897 C -0.5252 -0.20348 -0.56536 -0.17387 -0.59811 -0.1325 C -0.67732 -0.03297 -0.74835 0.07749 -0.82331 0.18228 C -0.82772 0.20454 -0.86977 0.28308 -0.84362 0.31794 C -0.84126 0.32109 -0.8389 0.32445 -0.83591 0.32634 C -0.83292 0.32802 -0.82961 0.32739 -0.82646 0.32844 C -0.82488 0.32886 -0.82331 0.3297 -0.82173 0.33033 C -0.81874 0.3276 -0.81512 0.3255 -0.81244 0.32214 C -0.80725 0.31563 -0.80205 0.30912 -0.79827 0.30114 C -0.76457 0.23037 -0.72992 0.16002 -0.69984 0.08652 C -0.63307 -0.07665 -0.55921 -0.27068 -0.5137 -0.45149 C -0.49937 -0.50861 -0.49071 -0.56825 -0.47921 -0.62662 C -0.47827 -0.64048 -0.4715 -0.65581 -0.47622 -0.6682 C -0.47953 -0.67723 -0.49181 -0.68227 -0.49811 -0.6766 C -0.6474 -0.54179 -0.80425 -0.41747 -0.93591 -0.25346 L -1.34095 0.25116 C -1.39292 0.4139 -1.48378 0.53129 -1.39559 0.6974 C -1.38315 0.72092 -1.35386 0.71273 -1.33307 0.7205 C -1.29811 0.71756 -1.26268 0.72029 -1.22835 0.7121 C -0.87701 0.62894 -0.83103 0.59912 -0.49339 0.47018 C -0.47512 0.45338 -0.45307 0.44246 -0.43858 0.41999 C -0.43166 0.40949 -0.43433 0.39248 -0.43386 0.37841 C -0.43386 0.37401 -0.43512 0.36939 -0.43701 0.36582 C -0.44047 0.35952 -0.44473 0.35364 -0.44961 0.34923 C -0.45181 0.34713 -0.4548 0.34797 -0.45732 0.34713 C -0.45906 0.3465 -0.46047 0.34566 -0.46205 0.34503 C -0.46677 0.34356 -0.47166 0.34293 -0.47622 0.34083 C -0.48362 0.33747 -0.49055 0.33201 -0.49811 0.32844 C -0.50362 0.32571 -0.50945 0.32319 -0.51528 0.32214 C -0.53339 0.31836 -0.55181 0.31647 -0.56992 0.31374 C -0.63512 0.33243 -0.70095 0.34734 -0.76551 0.37002 C -0.77858 0.37464 -0.79118 0.38324 -0.80142 0.395 C -0.81512 0.41096 -0.82441 0.43259 -0.83591 0.45128 C -0.83638 0.46808 -0.84142 0.48551 -0.83748 0.50147 C -0.83354 0.5168 -0.82473 0.53108 -0.81402 0.53906 C -0.75874 0.57959 -0.67622 0.57623 -0.62 0.58274 C -0.48158 0.56447 -0.48142 0.57959 -0.35732 0.50777 C -0.34425 0.50021 -0.33433 0.48551 -0.32284 0.47438 C -0.31512 0.42713 -0.30173 0.38072 -0.29937 0.33243 C -0.29906 0.32361 -0.30961 0.32109 -0.31512 0.31584 C -0.32236 0.30891 -0.32756 0.31122 -0.33701 0.30744 C -0.34914 0.30261 -0.36063 0.29463 -0.37292 0.29085 C -0.41402 0.27846 -0.39559 0.28161 -0.42772 0.27825 C -0.45858 0.28413 -0.40803 0.27426 -0.4715 0.28875 C -0.48504 0.29169 -0.49858 0.29484 -0.51213 0.29715 C -0.52725 0.29967 -0.55197 0.30177 -0.56851 0.30324 C -0.57669 0.31164 -0.57984 0.31437 -0.58882 0.32634 C -0.59213 0.33075 -0.59465 0.33642 -0.59811 0.34083 C -0.61386 0.36015 -0.62961 0.37988 -0.64662 0.3971 C -0.67292 0.42377 -0.69732 0.4559 -0.72803 0.47228 C -0.73323 0.47501 -0.73795 0.47984 -0.74362 0.48047 C -0.76898 0.48404 -0.79465 0.48341 -0.82016 0.48467 C -0.82394 0.48866 -0.82835 0.49391 -0.83276 0.49727 C -0.84662 0.50777 -0.83008 0.49286 -0.84992 0.50987 C -0.85213 0.51155 -0.85402 0.51407 -0.85622 0.51596 C -0.86189 0.52079 -0.87386 0.53066 -0.88126 0.53486 C -0.88425 0.53654 -0.8874 0.5378 -0.89055 0.53906 C -0.89323 0.5399 -0.89591 0.54011 -0.89843 0.54095 C -0.90457 0.54347 -0.9063 0.54641 -0.91244 0.54725 C -0.93953 0.55103 -0.92866 0.54452 -0.93906 0.55145 L -0.94063 0.54935 L -0.94063 0.54935 L -0.91402 0.5117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01 0.12537 L 0.13701 0.12537 L 0.11653 0.12327 C 0.11134 0.12264 0.10614 0.1218 0.10094 0.12117 C 0.09307 0.12033 0.08535 0.11991 0.07748 0.11928 C 0.06897 0.1197 0.00945 0.12138 -0.01166 0.12747 C -0.03008 0.13272 -0.04819 0.13986 -0.06646 0.14637 C -0.07795 0.15036 -0.08961 0.15351 -0.10079 0.15876 L -0.16173 0.18795 C -0.17323 0.1932 -0.18473 0.19761 -0.19622 0.20265 L -0.23528 0.21924 C -0.2441 0.22281 -0.25307 0.22617 -0.26189 0.22974 C -0.27969 0.23688 -0.28315 0.23919 -0.30095 0.24423 C -0.30662 0.24591 -0.31244 0.24675 -0.31811 0.24843 C -0.32819 0.25158 -0.3378 0.25703 -0.34788 0.25892 L -0.36977 0.26312 C -0.37417 0.26501 -0.38268 0.26858 -0.38693 0.27131 C -0.38866 0.27257 -0.39008 0.27425 -0.39166 0.27551 C -0.3937 0.27719 -0.39591 0.27824 -0.39795 0.27971 C -0.4011 0.28223 -0.40362 0.28706 -0.40725 0.28811 C -0.43606 0.29567 -0.40063 0.2858 -0.41984 0.29231 C -0.42441 0.29378 -0.42929 0.29462 -0.43386 0.29651 C -0.43811 0.29819 -0.44221 0.30092 -0.44646 0.3026 C -0.45213 0.30512 -0.45795 0.30638 -0.46362 0.3089 C -0.48142 0.31688 -0.49906 0.32591 -0.51685 0.33389 C -0.52819 0.33914 -0.53969 0.34376 -0.55118 0.34859 C -0.5652 0.35426 -0.57969 0.35846 -0.59339 0.36518 L -0.70599 0.42146 C -0.75134 0.44435 -0.76819 0.45065 -0.80772 0.47984 C -0.81323 0.48404 -0.81811 0.48971 -0.82331 0.49454 C -0.82567 0.50378 -0.82803 0.50819 -0.81701 0.51743 C -0.79984 0.53171 -0.78126 0.54326 -0.76236 0.55292 C -0.74614 0.56132 -0.72977 0.56867 -0.71386 0.57791 C -0.6948 0.58904 -0.67685 0.60332 -0.65748 0.6134 C -0.58536 0.65099 -0.57166 0.65414 -0.51055 0.67598 C -0.50331 0.67325 -0.49575 0.67094 -0.48866 0.66758 C -0.47827 0.66275 -0.47575 0.65624 -0.4652 0.64889 C -0.46126 0.64616 -0.45669 0.6449 -0.4526 0.64259 C -0.44835 0.64007 -0.44441 0.63671 -0.44016 0.63419 C -0.43559 0.63167 -0.43071 0.63041 -0.42614 0.62789 C -0.41953 0.62474 -0.41858 0.62201 -0.41197 0.6176 C -0.40945 0.61592 -0.40677 0.61487 -0.40425 0.6134 C -0.40268 0.6113 -0.40063 0.60962 -0.39953 0.6071 C -0.39465 0.59702 -0.39197 0.58736 -0.39008 0.57581 C -0.38929 0.57098 -0.38914 0.56615 -0.38851 0.56132 C -0.39197 0.52268 -0.38882 0.51449 -0.4011 0.48614 C -0.4074 0.47165 -0.41638 0.46115 -0.42614 0.45065 C -0.44394 0.43154 -0.46284 0.41348 -0.48394 0.40067 C -0.52882 0.37358 -0.57354 0.34565 -0.62 0.3236 C -0.71118 0.28013 -0.61858 0.32276 -0.70284 0.28811 C -0.71024 0.28496 -0.71748 0.28097 -0.72473 0.27761 C -0.72992 0.2753 -0.73528 0.27404 -0.74047 0.27131 C -0.74362 0.26984 -0.74662 0.26711 -0.74977 0.26522 C -0.75134 0.26417 -0.75292 0.26375 -0.75449 0.26312 C -0.7611 0.2606 -0.76284 0.2606 -0.77008 0.25892 C -0.77433 0.25955 -0.77858 0.25934 -0.78268 0.26102 C -0.7937 0.26543 -0.78788 0.26711 -0.79512 0.27551 C -0.79748 0.27824 -0.80032 0.27971 -0.80299 0.28181 C -0.80662 0.28937 -0.81071 0.29672 -0.81386 0.3047 C -0.81543 0.30869 -0.81591 0.3131 -0.81701 0.3173 C -0.81795 0.32024 -0.81921 0.32276 -0.82016 0.3257 C -0.8211 0.33158 -0.82331 0.34544 -0.82331 0.35069 C -0.82331 0.36938 -0.82268 0.38828 -0.82173 0.40697 C -0.82142 0.41453 -0.81921 0.41684 -0.81701 0.42356 C -0.81638 0.42566 -0.81591 0.42776 -0.81543 0.42986 C -0.81433 0.43532 -0.81402 0.4412 -0.81244 0.44666 C -0.81087 0.45149 -0.80914 0.45632 -0.80772 0.46115 C -0.80614 0.46619 -0.80551 0.47039 -0.80457 0.47585 C -0.8041 0.48194 -0.80347 0.48824 -0.80299 0.49454 C -0.80252 0.5 -0.80142 0.50567 -0.80142 0.51113 C -0.80142 0.5294 -0.80205 0.54746 -0.80299 0.56552 C -0.80315 0.56762 -0.80378 0.56972 -0.80457 0.57161 C -0.80536 0.57392 -0.80677 0.57581 -0.80772 0.57791 C -0.80992 0.58337 -0.81103 0.58967 -0.81386 0.59471 L -0.82488 0.6134 C -0.83197 0.62537 -0.82803 0.62243 -0.83575 0.626 C -0.84158 0.63734 -0.83575 0.62768 -0.84362 0.63629 C -0.84536 0.63818 -0.84646 0.64091 -0.84835 0.64259 C -0.84977 0.64385 -0.8515 0.64364 -0.85307 0.64469 C -0.85575 0.64658 -0.85827 0.64889 -0.86079 0.65099 C -0.86284 0.65246 -0.86504 0.65372 -0.86709 0.65519 C -0.87496 0.65435 -0.88284 0.65456 -0.89055 0.65309 C -0.89339 0.65246 -0.89575 0.65015 -0.89843 0.64889 C -0.90142 0.64742 -0.90457 0.64553 -0.90772 0.64469 C -0.91181 0.64343 -0.91606 0.64322 -0.92032 0.64259 C -0.93213 0.63209 -0.91701 0.64448 -0.93118 0.63629 C -0.93292 0.63545 -0.93417 0.63335 -0.93591 0.63209 C -0.93732 0.63125 -0.93906 0.63083 -0.94063 0.62999 C -0.94221 0.626 -0.94362 0.62159 -0.94536 0.6176 C -0.94614 0.61529 -0.9474 0.6134 -0.94851 0.6113 C -0.9515 0.60479 -0.95575 0.59555 -0.9578 0.58841 C -0.95858 0.58568 -0.9589 0.58274 -0.95937 0.58001 C -0.96252 0.5609 -0.95937 0.57812 -0.96252 0.55292 C -0.96284 0.55019 -0.96362 0.54746 -0.9641 0.54452 C -0.96299 0.53339 -0.96221 0.52226 -0.96095 0.51113 C -0.96063 0.5084 -0.96016 0.50546 -0.95937 0.50294 C -0.95858 0.50063 -0.95701 0.49895 -0.95622 0.49664 C -0.9526 0.48698 -0.95764 0.48614 -0.94536 0.47795 L -0.93591 0.47165 C -0.91764 0.47291 -0.89937 0.47333 -0.8811 0.47585 C -0.87827 0.47606 -0.86567 0.48509 -0.86394 0.48614 C -0.84362 0.49874 -0.86173 0.48551 -0.83433 0.50504 C -0.8315 0.50693 -0.82882 0.50882 -0.82646 0.51113 C -0.82473 0.51302 -0.82362 0.51596 -0.82173 0.51743 C -0.81984 0.5189 -0.81764 0.5189 -0.81543 0.51953 C -0.80756 0.52478 -0.79622 0.53213 -0.7904 0.53822 C -0.78788 0.54116 -0.78536 0.54389 -0.78268 0.54662 C -0.77197 0.55733 -0.76646 0.56006 -0.75764 0.57581 C -0.75606 0.57854 -0.75433 0.58127 -0.75292 0.58421 C -0.75118 0.5882 -0.74961 0.5924 -0.74819 0.59681 C -0.74756 0.5987 -0.74756 0.60101 -0.74662 0.6029 C -0.74599 0.60458 -0.74457 0.60584 -0.74362 0.6071 C -0.74299 0.61046 -0.74047 0.62747 -0.74047 0.62999 C -0.74047 0.64049 -0.74079 0.65099 -0.74205 0.66128 C -0.74236 0.66443 -0.74425 0.66674 -0.74504 0.66968 C -0.74898 0.68354 -0.74315 0.67556 -0.75292 0.69257 C -0.76488 0.71336 -0.75811 0.69908 -0.76709 0.70937 C -0.7778 0.72176 -0.76803 0.71483 -0.7811 0.72176 C -0.78268 0.72386 -0.78394 0.72659 -0.78583 0.72806 C -0.7978 0.73835 -0.79622 0.73457 -0.80772 0.74066 C -0.80914 0.7415 -0.81748 0.74612 -0.82016 0.74696 C -0.82331 0.7478 -0.82646 0.74822 -0.82961 0.74885 C -0.83213 0.74948 -0.8348 0.75032 -0.83732 0.75095 C -0.84677 0.75032 -0.85622 0.7499 -0.86551 0.74885 C -0.86898 0.74864 -0.87906 0.7457 -0.88268 0.74486 C -0.88425 0.74339 -0.88583 0.74171 -0.8874 0.74066 C -0.88898 0.73961 -0.89055 0.73919 -0.89213 0.73856 C -0.8948 0.7373 -0.89748 0.73604 -0.9 0.73436 C -0.90158 0.73331 -0.90299 0.73142 -0.90457 0.73016 C -0.91008 0.72596 -0.9104 0.72617 -0.91559 0.72386 C -0.92662 0.71399 -0.91292 0.72638 -0.92646 0.71357 C -0.92803 0.7121 -0.92961 0.71063 -0.93118 0.70937 L -0.94063 0.69047 L -0.94378 0.68438 C -0.94725 0.6701 -0.94268 0.68732 -0.94992 0.66758 C -0.95118 0.66422 -0.95181 0.66044 -0.95307 0.65729 C -0.95433 0.65414 -0.95638 0.65162 -0.9578 0.64889 C -0.96 0.64469 -0.96205 0.64049 -0.9641 0.63629 C -0.96504 0.63419 -0.9663 0.6323 -0.96725 0.62999 C -0.9704 0.62306 -0.97465 0.61697 -0.97654 0.6092 C -0.97827 0.60227 -0.97874 0.59996 -0.98126 0.59261 C -0.98221 0.58967 -0.98347 0.58694 -0.98441 0.58421 C -0.98819 0.57308 -0.99166 0.56195 -0.99528 0.55082 C -0.99591 0.54662 -0.99606 0.54242 -0.99685 0.53822 C -1.00189 0.51428 -0.99795 0.54011 -1.00315 0.51953 C -1.00614 0.50756 -1.00662 0.50042 -1.00788 0.48824 C -1.0074 0.47732 -1.01103 0.45695 -1.00315 0.44666 C -1.00189 0.44477 -1 0.44372 -0.99843 0.44246 C -0.99591 0.44015 -0.99354 0.43763 -0.99071 0.43616 C -0.98772 0.43469 -0.98441 0.4349 -0.98126 0.43406 C -0.97858 0.43343 -0.97606 0.4328 -0.97339 0.43196 C -0.97181 0.43154 -0.9704 0.43049 -0.96882 0.42986 C -0.96662 0.42902 -0.96457 0.4286 -0.96252 0.42776 C -0.95323 0.42398 -0.95087 0.42167 -0.94063 0.41936 C -0.93638 0.41852 -0.92772 0.41684 -0.92347 0.41537 C -0.92173 0.41474 -0.92032 0.41369 -0.91874 0.41327 C -0.91197 0.41117 -0.9052 0.41075 -0.89843 0.40907 C -0.89622 0.40844 -0.89417 0.4076 -0.89213 0.40697 L -0.83433 0.40907 C -0.81622 0.41012 -0.82551 0.41075 -0.81244 0.41327 C -0.80772 0.41411 -0.80299 0.41453 -0.79827 0.41537 C -0.78189 0.42251 -0.79402 0.41768 -0.75606 0.42146 C -0.73654 0.42356 -0.7178 0.4244 -0.69827 0.42566 C -0.6652 0.43679 -0.69402 0.4286 -0.65748 0.43406 C -0.65071 0.43511 -0.64394 0.43721 -0.63717 0.43826 C -0.63103 0.43931 -0.62473 0.43952 -0.61843 0.44036 C -0.60898 0.44162 -0.59024 0.44456 -0.59024 0.44456 C -0.58819 0.44519 -0.58614 0.44603 -0.5841 0.44666 C -0.57654 0.44855 -0.56977 0.44939 -0.56221 0.45065 C -0.54772 0.45548 -0.56504 0.45023 -0.53874 0.45485 C -0.53024 0.45632 -0.53496 0.45695 -0.52772 0.45905 C -0.52457 0.4601 -0.52142 0.46031 -0.51843 0.46115 C -0.51622 0.46178 -0.51417 0.46262 -0.51213 0.46325 C -0.50693 0.46472 -0.50158 0.46577 -0.49638 0.46745 C -0.4948 0.46787 -0.49339 0.46892 -0.49181 0.46955 C -0.48977 0.47039 -0.48756 0.47081 -0.48551 0.47165 C -0.48551 0.47165 -0.47386 0.4769 -0.4715 0.47795 C -0.46992 0.47858 -0.46835 0.47942 -0.46677 0.47984 L -0.46047 0.48194 C -0.45622 0.48572 -0.45449 0.48761 -0.44961 0.49034 C -0.43717 0.49685 -0.44347 0.49181 -0.43229 0.49874 C -0.42803 0.50126 -0.41984 0.50714 -0.41984 0.50714 C -0.41827 0.50903 -0.41685 0.51134 -0.41512 0.51323 C -0.40835 0.52079 -0.41118 0.51386 -0.40425 0.52583 C -0.4 0.53297 -0.39953 0.53717 -0.39638 0.54452 C -0.39543 0.54683 -0.39402 0.54851 -0.39323 0.55082 C -0.38851 0.56321 -0.39118 0.5588 -0.38851 0.57161 C -0.38772 0.57602 -0.3863 0.58001 -0.38536 0.58421 C -0.38473 0.58694 -0.38425 0.58967 -0.38378 0.59261 C -0.38331 0.59597 -0.38315 0.59954 -0.38236 0.6029 C -0.38158 0.60584 -0.38016 0.60857 -0.37921 0.6113 C -0.37858 0.61487 -0.37764 0.61823 -0.37764 0.6218 C -0.37764 0.66086 -0.37622 0.6701 -0.38079 0.69677 C -0.38126 0.69971 -0.38173 0.70244 -0.38236 0.70517 C -0.38331 0.70937 -0.38362 0.71399 -0.38536 0.71756 L -0.38851 0.72386 C -0.38914 0.7268 -0.38914 0.72974 -0.39008 0.73226 C -0.39213 0.73751 -0.39638 0.74276 -0.39953 0.74696 C -0.4 0.74885 -0.40016 0.75137 -0.4011 0.75304 C -0.40504 0.76039 -0.40725 0.76102 -0.41197 0.76564 C -0.41417 0.76774 -0.41606 0.77005 -0.41827 0.77194 C -0.41969 0.77299 -0.42142 0.77341 -0.42299 0.77404 C -0.42709 0.77551 -0.43134 0.77635 -0.43543 0.77803 C -0.43701 0.77887 -0.43858 0.77971 -0.44016 0.78013 C -0.44331 0.78118 -0.44646 0.7816 -0.44961 0.78223 C -0.45732 0.7858 -0.45906 0.78706 -0.46677 0.78853 C -0.47134 0.78937 -0.47622 0.78979 -0.48079 0.79063 C -0.48347 0.79105 -0.48599 0.7921 -0.48866 0.79273 C -0.49181 0.79357 -0.49496 0.7942 -0.49795 0.79483 C -0.50819 0.79693 -0.51732 0.79861 -0.52772 0.79903 C -0.55276 0.80008 -0.5778 0.80029 -0.60284 0.80113 C -0.65055 0.81163 -0.60047 0.80071 -0.63244 0.80722 C -0.64047 0.8089 -0.64473 0.81037 -0.65292 0.81142 C -0.65858 0.81226 -0.66425 0.81289 -0.67008 0.81352 C -0.69638 0.82528 -0.65323 0.80659 -0.70756 0.82612 C -0.73606 0.83641 -0.70425 0.82969 -0.7326 0.83452 C -0.73701 0.83746 -0.7389 0.83914 -0.74362 0.84061 C -0.74614 0.84145 -0.74882 0.84187 -0.75134 0.84271 C -0.75292 0.84334 -0.75449 0.84439 -0.75606 0.84481 C -0.75858 0.84565 -0.76126 0.84628 -0.76394 0.84691 C -0.76646 0.84838 -0.76898 0.85006 -0.77166 0.85111 C -0.77669 0.85321 -0.78788 0.85468 -0.79197 0.85531 C -0.80693 0.85762 -0.80725 0.85762 -0.82331 0.85951 C -0.82851 0.86077 -0.83386 0.8614 -0.8389 0.86371 C -0.84063 0.86434 -0.8515 0.86959 -0.85465 0.8698 C -0.85921 0.87043 -0.86394 0.8698 -0.86866 0.8698 L -0.8937 0.86161 L -0.90315 0.85321 L -0.89843 0.8971 " pathEditMode="relative" ptsTypes="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74 -0.08736 L 0.11874 -0.08736 C 0.11401 -0.0882 0.10913 -0.0882 0.10456 -0.08946 C 0.10189 -0.0903 0.09937 -0.09261 0.09669 -0.09366 C 0.0948 -0.09471 0.09259 -0.09492 0.09055 -0.09576 C 0.08787 -0.09702 0.08535 -0.0987 0.08267 -0.09996 C 0.08063 -0.1008 0.07842 -0.10122 0.07637 -0.10206 C 0.06015 -0.1092 0.07543 -0.10269 0.06393 -0.11046 C 0.06252 -0.1113 0.06078 -0.11172 0.05921 -0.11256 C 0.05779 -0.11382 0.05055 -0.12138 0.04834 -0.12285 C 0.0307 -0.13461 0.06015 -0.11172 0.03732 -0.12915 C 0.03574 -0.13041 0.03433 -0.1323 0.03259 -0.13335 C 0.03118 -0.1344 0.02944 -0.1344 0.02803 -0.13545 C 0.02519 -0.13734 0.02283 -0.13986 0.02015 -0.14175 C 0.01858 -0.14259 0.01685 -0.1428 0.01543 -0.14385 C 0.00803 -0.14868 0.00566 -0.15267 -0.00174 -0.15834 C -0.00473 -0.16065 -0.00819 -0.16212 -0.01119 -0.16464 C -0.0156 -0.16842 -0.01906 -0.17367 -0.02363 -0.17724 C -0.02851 -0.18081 -0.03418 -0.18228 -0.03937 -0.18543 C -0.05512 -0.19572 -0.08174 -0.21567 -0.09717 -0.22722 C -0.10189 -0.23058 -0.1063 -0.23478 -0.11119 -0.23772 C -0.11953 -0.24255 -0.12977 -0.24822 -0.1378 -0.25431 C -0.16552 -0.2751 -0.13591 -0.25431 -0.16126 -0.2751 C -0.16426 -0.27762 -0.16772 -0.27909 -0.17071 -0.28139 C -0.17701 -0.28664 -0.18268 -0.29357 -0.18945 -0.29819 C -0.19827 -0.30386 -0.19874 -0.30386 -0.20662 -0.31058 C -0.20977 -0.31331 -0.21323 -0.31562 -0.21607 -0.31898 C -0.21843 -0.32192 -0.21985 -0.32633 -0.22221 -0.32948 C -0.22457 -0.33263 -0.22788 -0.33452 -0.23008 -0.33767 C -0.25008 -0.36623 -0.23906 -0.3509 -0.24882 -0.37316 C -0.25071 -0.37757 -0.25339 -0.38114 -0.25512 -0.38576 C -0.25717 -0.39101 -0.25811 -0.39689 -0.25985 -0.40235 C -0.26473 -0.41852 -0.27071 -0.43301 -0.27386 -0.45044 C -0.27796 -0.47186 -0.27591 -0.46157 -0.28016 -0.48173 C -0.28142 -0.49559 -0.28174 -0.50315 -0.28489 -0.51701 C -0.28615 -0.52268 -0.28819 -0.52814 -0.28945 -0.53381 C -0.29292 -0.54767 -0.29575 -0.56153 -0.2989 -0.57539 C -0.3041 -0.59807 -0.29985 -0.57833 -0.3052 -0.59849 C -0.30678 -0.60458 -0.30835 -0.61088 -0.30993 -0.61718 C -0.31103 -0.62201 -0.31166 -0.62705 -0.31292 -0.63188 C -0.31434 -0.63671 -0.31638 -0.64133 -0.31764 -0.64637 C -0.33371 -0.70412 -0.31386 -0.63986 -0.33182 -0.69425 C -0.33292 -0.69782 -0.33386 -0.70118 -0.33481 -0.70475 C -0.33544 -0.70685 -0.33575 -0.70916 -0.33638 -0.71105 C -0.3378 -0.71462 -0.33985 -0.71777 -0.34111 -0.72155 C -0.34189 -0.72344 -0.34189 -0.72575 -0.34268 -0.72764 C -0.34504 -0.73394 -0.35008 -0.74108 -0.35528 -0.74234 L -0.36457 -0.74444 C -0.3926 -0.75935 -0.34961 -0.73667 -0.38174 -0.75284 C -0.40378 -0.76376 -0.4252 -0.77678 -0.44741 -0.78601 C -0.45733 -0.79021 -0.46709 -0.79567 -0.47717 -0.79861 C -0.49859 -0.8047 -0.53481 -0.81079 -0.56016 -0.8152 C -0.58583 -0.81163 -0.61465 -0.81499 -0.63985 -0.80281 C -0.6441 -0.80071 -0.64835 -0.79903 -0.65229 -0.79651 C -0.65622 -0.7942 -0.66 -0.79168 -0.66331 -0.78811 C -0.67197 -0.7793 -0.67276 -0.77657 -0.67733 -0.76733 C -0.67481 -0.75767 -0.67465 -0.74591 -0.66961 -0.73814 C -0.66252 -0.72764 -0.65229 -0.72197 -0.643 -0.71525 C -0.62457 -0.70181 -0.60615 -0.68816 -0.58662 -0.67766 C -0.47213 -0.61571 -0.51922 -0.64406 -0.43969 -0.61508 C -0.40016 -0.6008 -0.42993 -0.60731 -0.4052 -0.60269 C -0.39969 -0.59702 -0.39638 -0.59471 -0.39276 -0.58589 C -0.39119 -0.58211 -0.39103 -0.57728 -0.38961 -0.57329 C -0.37481 -0.53045 -0.39355 -0.60206 -0.3756 -0.52541 C -0.38174 -0.49139 -0.38331 -0.45506 -0.39434 -0.42314 C -0.41481 -0.36392 -0.46221 -0.3425 -0.50221 -0.31688 C -0.50504 -0.31499 -0.50851 -0.31541 -0.51166 -0.31478 C -0.52363 -0.31835 -0.53591 -0.32003 -0.54756 -0.32528 C -0.57087 -0.33578 -0.62063 -0.37715 -0.63512 -0.38996 C -0.70536 -0.45086 -0.74725 -0.47291 -0.78993 -0.5588 C -0.80016 -0.57938 -0.80567 -0.60332 -0.81339 -0.62558 C -0.81434 -0.63734 -0.81906 -0.67388 -0.81497 -0.69026 C -0.8104 -0.70853 -0.8 -0.72029 -0.78678 -0.72764 C -0.7789 -0.73226 -0.77008 -0.73268 -0.76189 -0.73604 C -0.75434 -0.73898 -0.74741 -0.74339 -0.74 -0.74654 C -0.72693 -0.75179 -0.71371 -0.75536 -0.70079 -0.76103 C -0.68221 -0.76943 -0.69166 -0.7667 -0.67276 -0.76943 C -0.66378 -0.76733 -0.65292 -0.77111 -0.64615 -0.76313 C -0.63796 -0.75368 -0.63748 -0.73688 -0.63355 -0.72365 C -0.63197 -0.71819 -0.62819 -0.69719 -0.62741 -0.69236 C -0.61796 -0.57287 -0.6252 -0.65267 -0.61638 -0.57329 C -0.61418 -0.55397 -0.61229 -0.53444 -0.61008 -0.51491 L -0.60693 -0.48572 C -0.60961 -0.46703 -0.6093 -0.44708 -0.61481 -0.42944 C -0.62111 -0.40949 -0.65166 -0.38534 -0.66331 -0.37736 C -0.68363 -0.3635 -0.70363 -0.34712 -0.72583 -0.33977 L -0.74457 -0.33347 C -0.74678 -0.33284 -0.74882 -0.33221 -0.75087 -0.33137 L -0.76189 -0.32738 C -0.76599 -0.32381 -0.77008 -0.32003 -0.77434 -0.31688 C -0.77843 -0.31373 -0.78315 -0.31226 -0.78678 -0.30848 C -0.79071 -0.3047 -0.79796 -0.29504 -0.80095 -0.28769 C -0.80473 -0.27804 -0.80804 -0.26817 -0.81182 -0.25851 C -0.81276 -0.2562 -0.81402 -0.25452 -0.81497 -0.25221 C -0.8167 -0.24822 -0.81764 -0.2436 -0.81969 -0.23961 C -0.82457 -0.23037 -0.83087 -0.22239 -0.83528 -0.21252 C -0.84032 -0.20139 -0.84347 -0.18879 -0.84788 -0.17724 C -0.84914 -0.17346 -0.85119 -0.17031 -0.8526 -0.16674 C -0.85402 -0.16254 -0.85386 -0.15729 -0.85717 -0.15414 C -0.85906 -0.15267 -0.86142 -0.15288 -0.86347 -0.15204 C -0.86662 -0.15288 -0.86993 -0.15288 -0.87292 -0.15414 C -0.87733 -0.15624 -0.88536 -0.16254 -0.88536 -0.16254 L -0.94473 -0.19173 " pathEditMode="relative" ptsTypes="AAAAAAAAAAAAAAAAAAAAAAAAAAAAAAAAAAAAAAAAAAAAAAAAAAAAAAAAAAAAAAAAAAAAAAAAAAAAAAAAAAAAAAAAAAAAAAAAAAAAAAA">
                                      <p:cBhvr>
                                        <p:cTn id="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9291 -0.26061 L 0.79291 -0.26061 C 0.78141 -0.26271 0.76991 -0.26397 0.75858 -0.26691 C 0.74629 -0.27006 0.73543 -0.27993 0.72409 -0.2856 C 0.7211 -0.28728 0.66456 -0.31479 0.65054 -0.31899 C 0.64346 -0.3213 0.6359 -0.32172 0.62865 -0.32319 C 0.62346 -0.32445 0.61826 -0.32634 0.61306 -0.32739 C 0.60739 -0.32844 0.60157 -0.32886 0.5959 -0.32949 C 0.5633 -0.33369 0.59212 -0.33096 0.53637 -0.33369 C 0.52928 -0.33579 0.51086 -0.34062 0.50204 -0.34419 C 0.49732 -0.34587 0.49259 -0.34776 0.48802 -0.35028 C 0.48362 -0.3528 0.47984 -0.35637 0.47543 -0.35868 C 0.4696 -0.36183 0.46283 -0.3633 0.45669 -0.36498 C 0.45369 -0.37086 0.45086 -0.37338 0.45511 -0.38157 C 0.47165 -0.41307 0.49401 -0.43596 0.51921 -0.45465 C 0.54094 -0.47061 0.55054 -0.47607 0.56928 -0.49623 C 0.5822 -0.5103 0.59291 -0.52773 0.60676 -0.54012 C 0.61306 -0.54558 0.61968 -0.55062 0.62551 -0.55671 C 0.63432 -0.56595 0.64283 -0.57561 0.65054 -0.5859 C 0.65968 -0.59829 0.65543 -0.59367 0.66314 -0.6006 C 0.66802 -0.61047 0.66928 -0.609 0.65369 -0.609 L 0.49102 -0.6069 L 0.40661 -0.6027 C 0.37795 -0.6006 0.34928 -0.59682 0.32062 -0.5943 L 0.23464 -0.588 L 0.1611 -0.57561 C 0.14078 -0.57246 0.10015 -0.56721 0.10015 -0.56721 C 0.09858 -0.56658 0.09464 -0.56721 0.09543 -0.56511 C 0.09637 -0.56259 0.09952 -0.56343 0.10173 -0.56301 C 0.11054 -0.56133 0.11936 -0.5607 0.12818 -0.55881 L 0.27684 -0.52752 L 0.45039 -0.49434 C 0.49842 -0.48657 0.54645 -0.48048 0.59432 -0.47124 C 0.61621 -0.46704 0.63826 -0.4641 0.65999 -0.45885 C 0.70614 -0.44751 0.71165 -0.44499 0.74125 -0.43386 C 0.71763 -0.40614 0.73732 -0.42588 0.69275 -0.40047 C 0.54802 -0.31773 0.78409 -0.43827 0.48173 -0.2961 C 0.37133 -0.24423 0.31905 -0.20748 0.18614 -0.17304 C 0.10377 -0.15163 0.04566 -0.13756 -0.03591 -0.11257 C -0.09009 -0.09598 -0.12568 -0.08506 -0.17512 -0.06049 C -0.18064 -0.05776 -0.18552 -0.05356 -0.19087 -0.04999 C -0.13686 -0.03655 -0.15623 -0.03991 -0.0641 -0.0355 C -0.01308 -0.03298 0.0381 -0.03277 0.08913 -0.0313 L 0.28314 -0.025 C 0.5359 -0.01828 0.69464 -0.01912 0.97905 -0.0166 L 1.07606 -0.0124 C 1.0885 -0.01198 1.10157 -0.01513 1.11354 -0.01051 C 1.12062 -0.00757 1.09889 -0.00736 1.09165 -0.00631 C 1.07448 -0.00379 1.05716 -0.00253 1.03999 -6.00168E-6 C 0.98188 0.00881 0.94676 0.02099 0.88204 0.03758 C 0.7685 0.06677 0.86456 0.04283 0.74125 0.06887 C 0.71669 0.07391 0.69243 0.08126 0.66787 0.08546 C 0.64755 0.08903 0.62708 0.08924 0.60676 0.09176 C 0.59322 0.09344 0.57968 0.09596 0.56614 0.09806 C 0.61369 0.07034 0.61259 0.07034 0.68503 0.03548 C 0.72283 0.01721 0.76188 0.00314 0.79921 -0.0166 C 0.8885 -0.06427 0.97684 -0.11551 1.06503 -0.16675 C 1.10818 -0.19194 1.1548 -0.21 1.19322 -0.24612 C 1.27511 -0.32256 1.36346 -0.37212 1.41543 -0.48594 C 1.42535 -0.50778 1.42991 -0.53319 1.43732 -0.55671 C 1.43936 -0.57624 1.44488 -0.59556 1.44346 -0.6153 C 1.4422 -0.63567 1.43747 -0.65625 1.42944 -0.67367 C 1.40488 -0.72701 1.35354 -0.76376 1.31527 -0.79043 C 1.22377 -0.85406 1.17275 -0.8738 1.06818 -0.90929 C 0.85968 -0.97985 0.7307 -0.99581 0.49259 -1.03844 C 0.42771 -1.04999 0.36251 -1.06175 0.29716 -1.06763 C 0.21228 -1.07498 0.12724 -1.07456 0.0422 -1.07792 C 0.03228 -1.07456 0.02125 -1.07456 0.01243 -1.06763 C 0.00976 -1.06532 0.01117 -1.05692 0.01401 -1.05503 C 0.03086 -1.04411 0.04928 -1.03823 0.06724 -1.03214 C 0.11606 -1.01534 0.16488 -0.99917 0.21432 -0.98615 C 0.28645 -0.96725 0.35905 -0.95171 0.43165 -0.93617 L 1.35432 -0.74444 C 1.4696 -0.71168 1.42708 -0.72218 1.4811 -0.70895 C 1.40739 -0.6911 1.42251 -0.69278 1.30125 -0.69026 L 0.07511 -0.67158 C -0.08331 -0.6468 -0.11103 -0.66738 -0.24079 -0.56721 C -0.24631 -0.56301 -0.2419 -0.55062 -0.24237 -0.54222 C -0.18347 -0.50127 -0.12741 -0.45213 -0.06568 -0.41916 C 0.0518 -0.35658 0.31653 -0.27636 0.43007 -0.24402 L 1.02598 -0.08128 L 1.26834 -0.0124 C 1.34488 0.00881 1.57606 0.06026 1.49826 0.04997 C 1.24614 0.01721 1.81495 0.09344 1.05417 -0.04579 L 0.8148 -0.08968 C 0.69432 -0.10984 0.47574 -0.14281 0.35338 -0.15016 C 0.24614 -0.15667 0.13873 -0.15562 0.03133 -0.15856 C 0.01511 -0.15499 -0.00473 -0.16234 -0.01717 -0.14806 C -0.0252 -0.13903 -0.02237 -0.11488 -0.01402 -0.10627 C 0.01212 -0.07897 0.04488 -0.06364 0.07669 -0.04999 C 0.21621 0.00944 0.35716 0.0632 0.49889 0.11255 C 0.76991 0.20726 1.12771 0.2753 1.38251 0.33577 C 1.45417 0.35278 1.59684 0.38995 1.59684 0.38995 C 1.37259 0.42019 1.47921 0.42208 1.16976 0.34627 L 0.35196 0.13775 L -0.51276 -0.09808 C -0.52111 -0.1342 -0.53938 -0.16864 -0.5378 -0.20643 C -0.53654 -0.24024 -0.53024 -0.30219 -0.50505 -0.2982 C -0.31465 -0.26859 -0.13355 -0.17262 0.05322 -0.11467 L 1.53117 0.33367 C 1.55306 0.37609 1.59102 0.4099 1.59684 0.46093 C 1.59999 0.48949 1.56047 0.42838 1.54047 0.41704 C 1.47369 0.37966 1.40566 0.34627 1.33716 0.31499 C -0.10804 -0.34776 0.59117 0.07118 -0.5378 -0.70685 C -0.47009 -0.7646 -0.41402 -0.86372 -0.33449 -0.8801 L -0.02032 -0.81332 L 1.47322 -0.45045 C 1.51448 -0.4095 1.56692 -0.38325 1.59684 -0.32739 C 1.60865 -0.30513 1.60094 -0.24129 1.5811 -0.24822 C 1.13716 -0.40341 0.7044 -0.61173 0.26582 -0.79253 C -0.0019 -0.90299 -0.81764 -1.14617 -0.5378 -1.12181 L -0.46583 -1.11551 C -0.10599 -0.98993 0.59228 -0.75158 0.90551 -0.6153 L 1.5718 -0.32529 C 1.71637 0.09638 1.63259 -0.2016 0.73669 -0.42966 C 0.17196 -0.5733 0.04818 -0.69194 -0.5378 -1.00505 C -0.43686 -1.83936 -0.55386 -1.14407 1.00881 -0.48594 L 1.57653 -0.25032 C 1.5833 -0.0334 1.74535 0.31163 1.59684 0.40045 C 1.30125 0.57706 0.94897 0.3658 0.62708 0.31709 C 0.10188 0.2375 -0.03386 0.11675 -0.5378 -0.13966 C 0.32362 -0.19341 -0.04914 -0.24864 1.03999 0.19403 C 1.22865 0.27068 1.77117 0.33808 1.59684 0.46093 C 1.39606 0.60247 1.15196 0.33871 0.93054 0.2711 C 0.25968 0.06635 0.24267 0.03065 -0.5378 -0.2982 C -0.52111 -0.45108 -0.60316 -0.74276 -0.48772 -0.75704 C -0.34489 -0.77468 1.36535 -0.20055 1.57653 -0.13147 C 1.5833 -0.08968 1.59354 -0.04873 1.59684 -0.00631 C 1.59873 0.01868 1.61054 0.07391 1.59212 0.06887 C 1.1485 -0.05062 0.71259 -0.21609 0.27369 -0.36288 C 0.12031 -0.41412 -0.18457 -0.52542 -0.18457 -0.52542 C -0.30221 -0.66318 -0.42631 -0.79169 -0.5378 -0.93827 C -0.54615 -0.94898 -0.54457 -0.98615 -0.53308 -0.98405 C -0.38835 -0.95969 -0.24662 -0.91118 -0.10473 -0.8654 L 1.59684 -0.2961 C 1.59165 -0.04516 1.637 0.21692 1.5811 0.45673 C 1.56598 0.52162 1.48173 0.42628 1.43259 0.40885 L -0.03434 -0.12097 C -0.07324 -0.16927 -0.72316 -0.66402 -0.53009 -1.06133 C -0.50741 -1.10795 -0.4515 -1.02332 -0.41119 -1.00904 C -0.00426 -0.86519 0.4211 -0.7961 0.81165 -0.5859 C 1.05464 -0.45528 1.79165 -0.09493 1.54047 -0.19383 C 1.1381 -0.35238 0.72834 -0.48111 0.33306 -0.66948 C -0.57198 -1.10039 -0.8441 -1.13147 -0.42993 -1.06763 L 0.34881 -0.72995 L 1.5811 -0.23142 C 1.58629 -0.00064 1.64566 0.23939 1.59684 0.46093 C 1.5811 0.5317 1.48535 0.46261 1.43102 0.44833 C 1.03999 0.34627 0.65212 0.22448 0.26267 0.11255 C -0.0041 -0.05839 -0.38284 -0.06385 -0.5378 -0.40047 C -0.62993 -0.6006 -0.4178 -1.00211 -0.24237 -0.98405 C 0.40078 -0.91832 1.59684 -0.18144 1.59684 -0.18144 C 1.58535 0.03275 1.64566 0.27719 1.56236 0.46093 C 1.51858 0.55732 1.39275 0.46786 1.30897 0.45253 C 1.1548 0.4246 1.00283 0.37672 0.85086 0.33157 L -0.35796 -0.0418 C -0.41796 -0.25305 -0.52851 -0.45003 -0.5378 -0.67577 C -0.54174 -0.76943 -0.46205 -0.89417 -0.39245 -0.8801 C -0.06851 -0.81416 0.24362 -0.6489 0.53795 -0.45675 C 0.91102 -0.21315 1.24393 0.12725 1.59684 0.41914 C 1.41354 0.49285 1.52267 0.46807 1.19023 0.36496 C 0.39102 0.11717 0.55102 0.12137 -0.5378 -0.44415 C -0.51591 -0.66108 -0.62741 -1.02374 -0.47213 -1.09472 C -0.23386 -1.20349 0.0085 -0.89291 0.2518 -0.80492 C 0.67023 -0.65373 1.09212 -0.51996 1.51228 -0.37737 C 1.54047 -0.22512 1.62787 -0.07204 1.59684 0.07916 C 1.56897 0.21461 1.46535 0.3721 1.36062 0.35866 C 0.87952 0.29693 0.42535 0.03191 -0.04221 -0.13147 C -0.20741 -0.25578 -0.53119 -0.25179 -0.5378 -0.50463 C -0.55056 -0.99119 0.38425 -0.48405 0.38472 -0.48384 C 0.76047 -0.3402 1.13858 -0.20706 1.51543 -0.06889 C 1.54251 0.08126 1.57747 0.22931 1.59684 0.38155 C 1.59984 0.40528 1.59873 0.45547 1.5811 0.45043 C 1.27511 0.36307 0.9781 0.22637 0.67558 0.11885 L -0.32977 -0.22932 C -0.39922 -0.34608 -0.50599 -0.43701 -0.5378 -0.57981 C -0.55843 -0.67178 -0.54079 -0.8444 -0.46898 -0.85301 C -0.27575 -0.8759 -0.09575 -0.71 0.09385 -0.65478 C 0.40125 -0.56532 0.71212 -0.4977 1.02125 -0.41916 C 1.21306 -0.31626 1.3948 -0.16948 1.59684 -0.11047 C 1.63212 -0.10018 1.61432 -0.2247 1.58582 -0.25431 C 1.48661 -0.35784 1.36771 -0.43029 1.24645 -0.47544 C 0.73039 -0.66738 0.02251 -0.82949 -0.5378 -0.96536 C -0.49402 -0.6006 -0.49969 -0.21882 -0.40646 0.12935 C -0.38221 0.22007 -0.28205 0.23729 -0.21119 0.25451 C 0.00204 0.30617 0.22047 0.30722 0.43637 0.33367 C 1.19763 0.19151 1.48456 0.50545 1.59684 -0.56511 C 1.617 -0.7583 1.53936 -0.9473 1.5107 -1.1384 L -0.5378 -0.8591 C -0.82174 -0.63441 -0.79324 0.23561 -0.50961 0.46093 C -0.12442 0.76711 0.37952 0.30239 0.82425 0.22322 C 0.93212 0.13271 1.07102 0.08756 1.14787 -0.04789 C 1.33558 -0.37863 1.53795 -0.73142 1.59684 -1.1384 C 1.62047 -1.30219 1.37259 -0.98783 1.26991 -0.89249 C 0.95952 -0.60375 0.70645 -0.18984 0.35968 0.01259 C 0.10377 0.1619 -0.33764 0.10037 -0.40804 0.46093 C -0.46709 0.76312 0.05779 0.39688 0.29086 0.36496 C 0.62251 0.19109 1.0159 0.15413 1.28551 -0.15646 C 1.48724 -0.38871 1.82976 -0.96599 1.59684 -1.1384 C 1.20582 -1.42798 0.70944 -0.98699 0.26582 -0.91139 C -0.00205 -0.74654 -0.37056 -0.74108 -0.5378 -0.41706 C -0.66363 -0.17346 -0.65686 0.38554 -0.44237 0.46093 C 0.21543 0.69235 0.917 0.37609 1.59684 0.33367 C 1.59369 -0.15709 1.92913 -0.95612 1.58739 -1.1384 C -0.95859 -2.49644 -0.54835 -0.97796 -0.46127 0.46093 C 0.22472 0.45106 1.01054 0.90717 1.59684 0.43174 C 1.93306 0.15896 1.75795 -0.73016 1.5107 -1.1384 C 1.33259 -1.43281 0.94362 -1.12307 0.65999 -1.11551 C -0.33512 -0.79778 -0.51497 -1.22365 -0.5378 -0.10837 C -0.54174 0.08294 -0.50032 0.2711 -0.48158 0.46093 C 0.21117 0.44917 0.99905 0.89289 1.59684 0.42544 C 1.93417 0.16169 1.91653 -0.91265 1.56393 -1.1384 C 0.95511 -1.52857 0.21889 -0.97166 -0.45339 -0.88829 C -0.48158 -0.66738 -0.52568 -0.44877 -0.5378 -0.22512 C -0.63103 1.48592 -0.17875 0.33052 1.59684 -0.33369 C 1.57495 -0.60207 1.72582 -1.06448 1.53117 -1.1384 C 0.57606 -1.50106 0.09889 -0.82319 -0.5378 -0.21063 C -0.42473 1.03401 -0.51638 1.90003 1.59684 0.21272 C 1.88724 -0.01933 1.54991 -0.68816 1.52645 -1.1384 C 0.90377 -1.11887 0.43007 -1.22029 -0.12977 -0.74444 C -0.30946 -0.59157 -0.40174 -0.3066 -0.5378 -0.08758 C -0.52898 0.09533 -0.64757 0.43741 -0.51119 0.46093 C 0.61984 0.65686 0.77464 0.22196 1.43259 -0.55881 C 1.48724 -0.75221 1.69102 -0.9746 1.59684 -1.1384 C 1.50582 -1.29652 1.2948 -1.11005 1.15417 -1.04243 C 0.95354 -0.94604 0.76157 -0.81206 0.58488 -0.65268 C 0.27275 -0.37107 -0.0041 -0.02479 -0.30631 0.2753 C -0.37859 0.3469 -0.57906 0.56761 -0.5378 0.46093 C -0.48883 0.33409 -0.36583 0.29126 -0.27985 0.20642 C -0.18552 0.01595 -0.08316 -0.1678 0.00314 -0.36498 C 0.25275 -0.9347 0.10582 -1.09493 0.46456 -1.1384 C 0.51369 -1.14449 0.3685 -1.10648 0.32062 -1.09052 C 0.27574 -1.02311 0.22661 -0.96032 0.18614 -0.88829 C 0.0707 -0.68249 0.06299 -0.62769 -0.01087 -0.40467 C -0.0156 -0.36708 -0.02457 -0.32991 -0.02505 -0.2919 C -0.02505 -0.2835 -0.01875 -0.273 -0.01245 -0.27321 C 0.01511 -0.27384 0.0422 -0.28434 0.06881 -0.294 C 0.13291 -0.3171 0.19543 -0.34839 0.25968 -0.37128 C 0.40078 -0.42126 0.53637 -0.46683 0.67873 -0.49833 C 0.67716 -0.4935 0.6759 -0.48846 0.67401 -0.48384 C 0.62598 -0.36519 0.66362 -0.46704 0.58488 -0.2961 C 0.56236 -0.24696 0.5422 -0.19593 0.52078 -0.14596 C 0.51558 -0.11824 0.5044 -0.09115 0.50519 -0.06259 C 0.50551 -0.05083 0.51511 -0.03592 0.52393 -0.0376 C 0.55842 -0.04369 0.59228 -0.06049 0.62251 -0.08338 C 0.80188 -0.21924 0.80834 -0.25935 0.94771 -0.45885 C 0.96645 -0.52059 0.98976 -0.58044 1.00409 -0.64449 C 1.00551 -0.65121 0.99354 -0.64218 0.98834 -0.64029 C 0.96582 -0.63168 0.94393 -0.62055 0.9211 -0.6132 C 0.60267 -0.51051 0.74865 -0.57393 0.63023 -0.52143 C 0.63228 -0.52542 0.63464 -0.52941 0.63653 -0.53382 C 0.69574 -0.67199 0.67149 -0.59703 0.69133 -0.80282 C 0.66834 -0.81752 0.64755 -0.84146 0.62251 -0.84671 C 0.57527 -0.85637 0.53795 -0.84419 0.49574 -0.83201 C 0.4885 -0.82781 0.48078 -0.82466 0.47385 -0.81962 C 0.46125 -0.81038 0.44346 -0.79169 0.43165 -0.77993 C 0.42425 -0.76397 0.40409 -0.72974 0.40976 -0.70685 C 0.42472 -0.6468 0.45495 -0.61782 0.49259 -0.5859 C 0.57464 -0.51681 0.5181 -0.57603 0.54582 -0.54642 C 0.55102 -0.55881 0.56188 -0.56952 0.56141 -0.58401 C 0.56125 -0.59262 0.5507 -0.59682 0.54425 -0.5964 C 0.51574 -0.59472 0.48755 -0.58674 0.45984 -0.57771 C 0.39464 -0.55608 0.32739 -0.54054 0.26582 -0.50463 C 0.15196 -0.43848 0.04582 -0.35028 -0.0641 -0.27321 C -0.09481 -0.21483 -0.1356 -0.16381 -0.15638 -0.09808 C -0.19245 0.01595 -0.18473 0.05963 -0.1767 0.15224 C -0.13922 0.14804 -0.10142 0.14678 -0.0641 0.13964 C -0.02457 0.13229 0.01432 0.12011 0.05322 0.10856 C 0.12283 0.08756 0.0811 0.09176 0.14393 0.07916 C 0.1896 0.07013 0.23558 0.06257 0.28157 0.05417 C 0.30031 0.05081 0.31921 0.04871 0.33779 0.04388 C 0.34299 0.04241 0.35873 0.03905 0.35338 0.03968 C 0.32991 0.04241 0.30661 0.04703 0.28314 0.04997 L 0.15637 0.06467 C 0.11369 0.06887 0.07086 0.07265 0.02818 0.07517 C -0.01245 0.07748 -0.05324 0.0779 -0.09386 0.07916 C -0.10379 0.07853 -0.11402 0.08105 -0.12363 0.07727 C -0.12599 0.07622 -0.12095 0.07097 -0.1189 0.06887 C -0.10946 0.05963 -0.10016 0.04913 -0.08914 0.04388 C -0.04725 0.02393 -0.00457 0.00503 0.03905 -0.00631 C 0.18283 -0.04369 0.32818 -0.06847 0.47228 -0.10228 C 0.85527 -0.19173 0.72251 -0.14533 1.01495 -0.27951 C 1.03432 -0.30303 1.05858 -0.32109 1.07291 -0.35028 C 1.07952 -0.36372 1.05984 -0.4137 1.05417 -0.42126 C 1.02157 -0.46347 0.98787 -0.50484 0.95086 -0.54012 C 0.89275 -0.59556 0.83243 -0.64722 0.76944 -0.69236 C 0.60377 -0.81143 0.43495 -0.9221 0.26582 -1.03214 C 0.20614 -1.07099 0.08283 -1.1384 0.08283 -1.1384 C 0.07196 -1.13357 0.05401 -1.13819 0.05007 -1.12391 C 0.04551 -1.10732 0.02724 -0.82193 0.02661 -0.81332 C 0.04614 -0.51702 0.01952 -0.58863 0.097 -0.36708 C 0.11621 -0.31185 0.12928 -0.27594 0.16425 -0.23982 C 0.1685 -0.23541 0.17464 -0.23562 0.17984 -0.23352 C 0.24283 -0.26565 0.20535 -0.24318 0.29716 -0.32109 C 0.31763 -0.33852 0.31165 -0.33075 0.3222 -0.34818 C 0.31905 -0.35721 0.31873 -0.36939 0.31275 -0.37527 C 0.29873 -0.38976 0.24629 -0.39774 0.23464 -0.40047 C 0.16141 -0.39627 0.12865 -0.4074 0.06251 -0.33579 C 0.04865 -0.32067 0.04897 -0.29127 0.0422 -0.26901 C 0.04928 -0.16339 0.04141 -0.16171 0.07196 -0.07498 C 0.09007 -0.02353 0.08425 -0.03004 0.10173 -0.0145 C 0.10062 -0.0124 0.10015 -0.00946 0.09858 -0.00841 C 0.09637 -0.00673 0.07653 -0.00064 0.07511 -6.00168E-6 C 0.06818 0.00314 0.06125 0.00608 0.0548 0.01049 C 0.0507 0.01301 0.04755 0.01763 0.04377 0.02078 C 0.04188 0.02246 0.03968 0.02372 0.03747 0.02498 C 0.03543 0.02918 0.03322 0.03317 0.03133 0.03758 C 0.03007 0.04031 0.03007 0.0443 0.02818 0.04598 C 0.02676 0.04703 0.02503 0.04451 0.02346 0.04388 C 0.02236 0.04178 0.02141 0.03947 0.02031 0.03758 C 0.01669 0.03128 0.00944 0.01868 0.00944 0.01868 C 0.00409 -0.00253 0.0096 -6.00168E-6 -0.00158 -6.00168E-6 L -5.51181E-6 -6.00168E-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文鼎新藝體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2019-10-30T01:25:29Z</dcterms:modified>
  <dc:language>zh-TW</dc:language>
</cp:coreProperties>
</file>