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19960" y="32258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143000" y="548640"/>
            <a:ext cx="5745480" cy="2052360"/>
          </a:xfrm>
          <a:prstGeom prst="wedgeRectCallout">
            <a:avLst>
              <a:gd name="adj1" fmla="val -27730"/>
              <a:gd name="adj2" fmla="val 8774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0" y="26676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7034532" y="29559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106920" y="301428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4620" y="659505"/>
            <a:ext cx="3389580" cy="1826760"/>
          </a:xfrm>
          <a:prstGeom prst="wedgeEllipse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一見如故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3657600" y="945480"/>
            <a:ext cx="2849880" cy="1722120"/>
          </a:xfrm>
          <a:prstGeom prst="wedgeRect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一鼓作氣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766559" y="1173480"/>
            <a:ext cx="3131186" cy="1494120"/>
          </a:xfrm>
          <a:prstGeom prst="cloudCallout">
            <a:avLst>
              <a:gd name="adj1" fmla="val 8857"/>
              <a:gd name="adj2" fmla="val 7882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86120" y="776880"/>
            <a:ext cx="3336960" cy="1844400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5806440" y="838200"/>
            <a:ext cx="3352800" cy="178308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84920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583680" y="825600"/>
            <a:ext cx="3337560" cy="1838400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一時忘記</a:t>
            </a:r>
          </a:p>
          <a:p>
            <a:pPr algn="ctr"/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9 -0.00021 L -1.03685 -0.1287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701" y="-642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2019-10-30T01:25:42Z</dcterms:modified>
  <dc:language>zh-TW</dc:language>
</cp:coreProperties>
</file>