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2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91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26D33-C4D7-4415-AC07-7FBF4094589C}" type="datetimeFigureOut">
              <a:rPr lang="zh-TW" altLang="en-US" smtClean="0"/>
              <a:t>2019/10/30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7720A-8B23-4845-97A6-F4AF978111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458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77720A-8B23-4845-97A6-F4AF9781117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71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783840" y="208320"/>
            <a:ext cx="6836160" cy="265176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FF0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52240" y="853440"/>
            <a:ext cx="3078480" cy="1478280"/>
          </a:xfrm>
          <a:prstGeom prst="wedgeEllipseCallout">
            <a:avLst>
              <a:gd name="adj1" fmla="val 9365"/>
              <a:gd name="adj2" fmla="val 7384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566160" y="1117680"/>
            <a:ext cx="3124200" cy="1371600"/>
          </a:xfrm>
          <a:prstGeom prst="wedgeEllipseCallout">
            <a:avLst>
              <a:gd name="adj1" fmla="val -3272"/>
              <a:gd name="adj2" fmla="val 8694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6925800" y="1081020"/>
            <a:ext cx="3154825" cy="1660320"/>
          </a:xfrm>
          <a:prstGeom prst="wedgeEllipseCallou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9999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93548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935480" y="381000"/>
            <a:ext cx="4876800" cy="1981200"/>
          </a:xfrm>
          <a:prstGeom prst="cloudCallou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</a:rPr>
              <a:t>小熊，那你呢？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6902160" y="648240"/>
            <a:ext cx="3108342" cy="2202000"/>
          </a:xfrm>
          <a:prstGeom prst="cloudCallou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我想想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380169" y="77117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604252" y="223464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57256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227667" y="391920"/>
            <a:ext cx="3553508" cy="20116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67 -0.0021 L -1.3748 0.00798 " pathEditMode="relative" rAng="0" ptsTypes="AA">
                                      <p:cBhvr>
                                        <p:cTn id="6" dur="6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465" y="5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0"/>
                            </p:stCondLst>
                            <p:childTnLst>
                              <p:par>
                                <p:cTn id="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" dur="6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" dur="62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2019-10-30T01:25:19Z</dcterms:modified>
  <dc:language>zh-TW</dc:language>
</cp:coreProperties>
</file>