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70" d="100"/>
          <a:sy n="70" d="100"/>
        </p:scale>
        <p:origin x="540" y="-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24000" y="670560"/>
            <a:ext cx="4328160" cy="1935480"/>
          </a:xfrm>
          <a:prstGeom prst="wedgeEllipseCallout">
            <a:avLst>
              <a:gd name="adj1" fmla="val -32809"/>
              <a:gd name="adj2" fmla="val 730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4097340" y="1750920"/>
            <a:ext cx="2682240" cy="1021080"/>
          </a:xfrm>
          <a:prstGeom prst="cloudCallout">
            <a:avLst>
              <a:gd name="adj1" fmla="val -25947"/>
              <a:gd name="adj2" fmla="val 848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一事無</a:t>
            </a:r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成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7132320" y="1392360"/>
            <a:ext cx="2819400" cy="1379640"/>
          </a:xfrm>
          <a:prstGeom prst="cloudCallout">
            <a:avLst>
              <a:gd name="adj1" fmla="val -27320"/>
              <a:gd name="adj2" fmla="val 724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一心一</a:t>
            </a:r>
            <a:r>
              <a:rPr lang="zh-TW" altLang="en-US" sz="32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意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48640" y="929640"/>
            <a:ext cx="3184920" cy="1584960"/>
          </a:xfrm>
          <a:prstGeom prst="cloudCallout">
            <a:avLst>
              <a:gd name="adj1" fmla="val -3128"/>
              <a:gd name="adj2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一石二鳥</a:t>
            </a:r>
            <a:endParaRPr lang="zh-TW" altLang="en-US" sz="3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701040"/>
            <a:ext cx="4023360" cy="1493760"/>
          </a:xfrm>
          <a:prstGeom prst="wedgeEllipseCallout">
            <a:avLst>
              <a:gd name="adj1" fmla="val -18771"/>
              <a:gd name="adj2" fmla="val 680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34820" y="701040"/>
            <a:ext cx="3642360" cy="1874520"/>
          </a:xfrm>
          <a:prstGeom prst="cloudCallout">
            <a:avLst>
              <a:gd name="adj1" fmla="val -28364"/>
              <a:gd name="adj2" fmla="val 657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我想想</a:t>
            </a:r>
            <a:r>
              <a:rPr lang="en-US" altLang="zh-TW" sz="360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...</a:t>
            </a:r>
            <a:endParaRPr lang="zh-TW" altLang="en-US" sz="360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4343760" y="937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92545" y="716280"/>
            <a:ext cx="3688080" cy="17317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一二三四 </a:t>
            </a:r>
            <a:endParaRPr lang="zh-TW" altLang="en-US" sz="44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25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文鼎中行書</vt:lpstr>
      <vt:lpstr>文鼎細鋼筆行楷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2019-10-30T01:25:52Z</dcterms:modified>
  <dc:language>zh-TW</dc:language>
</cp:coreProperties>
</file>