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-6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356360" y="1402080"/>
            <a:ext cx="3093720" cy="1905000"/>
          </a:xfrm>
          <a:prstGeom prst="wedgeEllipseCallou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中行書" panose="020B0609010101010101" pitchFamily="49" charset="-120"/>
                <a:ea typeface="文鼎中行書" panose="020B0609010101010101" pitchFamily="49" charset="-120"/>
              </a:rPr>
              <a:t>你們知道「一」開頭的成語嗎？</a:t>
            </a:r>
          </a:p>
          <a:p>
            <a:pPr algn="ctr"/>
            <a:endParaRPr lang="zh-TW" altLang="en-US" sz="2800" dirty="0">
              <a:latin typeface="文鼎中行書" panose="020B0609010101010101" pitchFamily="49" charset="-120"/>
              <a:ea typeface="文鼎中行書" panose="020B0609010101010101" pitchFamily="49" charset="-12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008 0.00105 C -0.13402 -0.06594 -0.0841 -0.1239 -0.01701 -0.12789 C 0.04692 -0.13293 0.10692 -0.08799 0.11086 -0.02289 C 0.1159 0.03695 0.07385 0.09302 0.01385 0.09701 C -0.04111 0.09974 -0.09308 0.06299 -0.09701 0.00713 C -0.10111 -0.04389 -0.06615 -0.09198 -0.01512 -0.09597 C 0.03196 -0.09891 0.0759 -0.06804 0.07889 -0.021 C 0.08188 0.02099 0.05385 0.06194 0.01196 0.06404 C -0.02615 0.06698 -0.06205 0.04304 -0.06504 0.00503 C -0.06709 -0.02898 -0.04615 -0.06195 -0.01308 -0.06405 C 0.0159 -0.06594 0.04488 -0.04788 0.04692 -0.0189 C 0.04897 0.00608 0.03385 0.03002 0.00992 0.03212 C -0.01008 0.03401 -0.03103 0.02309 -0.03213 0.00314 C -0.03402 -0.01302 -0.02615 -0.03003 -0.01103 -0.03192 C 0.00094 -0.03192 0.01291 -0.02793 0.01496 -0.01701 C 0.0159 -0.00987 0.01385 -0.00294 0.00787 4.9391E-6 C 0.00488 0.00105 0.00299 0.00105 4.96063E-6 4.9391E-6 " pathEditMode="relative" rAng="0" ptsTypes="AAAAAAAAAAAAAAA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047" y="-16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1012020" y="260148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473460" y="306000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937080" y="865800"/>
            <a:ext cx="2468580" cy="1735680"/>
          </a:xfrm>
          <a:prstGeom prst="wedgeEllipseCallout">
            <a:avLst>
              <a:gd name="adj1" fmla="val -1078"/>
              <a:gd name="adj2" fmla="val 65134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中行書" panose="020B0609010101010101" pitchFamily="49" charset="-120"/>
                <a:ea typeface="文鼎中行書" panose="020B0609010101010101" pitchFamily="49" charset="-120"/>
              </a:rPr>
              <a:t>一見如故</a:t>
            </a:r>
          </a:p>
        </p:txBody>
      </p:sp>
      <p:sp>
        <p:nvSpPr>
          <p:cNvPr id="6" name="橢圓形圖說文字 5"/>
          <p:cNvSpPr/>
          <p:nvPr/>
        </p:nvSpPr>
        <p:spPr>
          <a:xfrm>
            <a:off x="3733560" y="865800"/>
            <a:ext cx="2468580" cy="1735680"/>
          </a:xfrm>
          <a:prstGeom prst="wedgeEllipseCallout">
            <a:avLst>
              <a:gd name="adj1" fmla="val -2312"/>
              <a:gd name="adj2" fmla="val 70402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中行書" panose="020B0609010101010101" pitchFamily="49" charset="-120"/>
                <a:ea typeface="文鼎中行書" panose="020B0609010101010101" pitchFamily="49" charset="-120"/>
              </a:rPr>
              <a:t>一鼓作氣</a:t>
            </a:r>
          </a:p>
        </p:txBody>
      </p:sp>
      <p:sp>
        <p:nvSpPr>
          <p:cNvPr id="7" name="橢圓形圖說文字 6"/>
          <p:cNvSpPr/>
          <p:nvPr/>
        </p:nvSpPr>
        <p:spPr>
          <a:xfrm>
            <a:off x="6536790" y="865800"/>
            <a:ext cx="2468580" cy="1735680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中行書" panose="020B0609010101010101" pitchFamily="49" charset="-120"/>
                <a:ea typeface="文鼎中行書" panose="020B0609010101010101" pitchFamily="49" charset="-120"/>
              </a:rPr>
              <a:t>一心二用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6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5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6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500"/>
                            </p:stCondLst>
                            <p:childTnLst>
                              <p:par>
                                <p:cTn id="41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3276600" y="304800"/>
            <a:ext cx="3291840" cy="2026920"/>
          </a:xfrm>
          <a:prstGeom prst="wedgeEllipse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>
                <a:latin typeface="文鼎中行書" panose="020B0609010101010101" pitchFamily="49" charset="-120"/>
                <a:ea typeface="文鼎中行書" panose="020B0609010101010101" pitchFamily="49" charset="-120"/>
              </a:rPr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6918960" y="563880"/>
            <a:ext cx="3161665" cy="1920480"/>
          </a:xfrm>
          <a:prstGeom prst="cloud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文鼎中行書" panose="020B0609010101010101" pitchFamily="49" charset="-120"/>
                <a:ea typeface="文鼎中行書" panose="020B0609010101010101" pitchFamily="49" charset="-120"/>
              </a:rPr>
              <a:t>我想想</a:t>
            </a:r>
            <a:r>
              <a:rPr lang="en-US" altLang="zh-TW" sz="2800" dirty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文鼎中行書" panose="020B0609010101010101" pitchFamily="49" charset="-120"/>
                <a:ea typeface="文鼎中行書" panose="020B0609010101010101" pitchFamily="49" charset="-120"/>
              </a:rPr>
              <a:t>...</a:t>
            </a:r>
            <a:endParaRPr lang="zh-TW" altLang="en-US" sz="2800" dirty="0"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latin typeface="文鼎中行書" panose="020B0609010101010101" pitchFamily="49" charset="-120"/>
              <a:ea typeface="文鼎中行書" panose="020B0609010101010101" pitchFamily="49" charset="-12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4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0217280" y="31902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378720" y="228036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7024560" y="372060"/>
            <a:ext cx="2521680" cy="2100120"/>
          </a:xfrm>
          <a:prstGeom prst="wedgeEllipse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中行書" panose="020B0609010101010101" pitchFamily="49" charset="-120"/>
                <a:ea typeface="文鼎中行書" panose="020B0609010101010101" pitchFamily="49" charset="-120"/>
              </a:rPr>
              <a:t>一時忘記</a:t>
            </a:r>
          </a:p>
        </p:txBody>
      </p:sp>
      <p:pic>
        <p:nvPicPr>
          <p:cNvPr id="6" name="圖片 5"/>
          <p:cNvPicPr/>
          <p:nvPr/>
        </p:nvPicPr>
        <p:blipFill>
          <a:blip r:embed="rId3"/>
          <a:stretch/>
        </p:blipFill>
        <p:spPr>
          <a:xfrm>
            <a:off x="11491473" y="-446445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7" name="圖片 6"/>
          <p:cNvPicPr/>
          <p:nvPr/>
        </p:nvPicPr>
        <p:blipFill>
          <a:blip r:embed="rId3"/>
          <a:stretch/>
        </p:blipFill>
        <p:spPr>
          <a:xfrm>
            <a:off x="10368360" y="6339935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8" name="圖片 7"/>
          <p:cNvPicPr/>
          <p:nvPr/>
        </p:nvPicPr>
        <p:blipFill>
          <a:blip r:embed="rId3"/>
          <a:stretch/>
        </p:blipFill>
        <p:spPr>
          <a:xfrm>
            <a:off x="10368360" y="48531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9" name="圖片 8"/>
          <p:cNvPicPr/>
          <p:nvPr/>
        </p:nvPicPr>
        <p:blipFill>
          <a:blip r:embed="rId3"/>
          <a:stretch/>
        </p:blipFill>
        <p:spPr>
          <a:xfrm>
            <a:off x="10260360" y="17673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0" name="圖片 9"/>
          <p:cNvPicPr/>
          <p:nvPr/>
        </p:nvPicPr>
        <p:blipFill>
          <a:blip r:embed="rId3"/>
          <a:stretch/>
        </p:blipFill>
        <p:spPr>
          <a:xfrm>
            <a:off x="10200720" y="3062220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000"/>
                            </p:stCondLst>
                            <p:childTnLst>
                              <p:par>
                                <p:cTn id="1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78236 0.76858 L -0.10362 -0.00714 C -0.11559 -0.00651 -0.12771 -0.00693 -0.13968 -0.00525 C -0.17637 -0.00042 -0.13417 -0.00294 -0.16 0.00315 C -0.16614 0.00462 -0.17244 0.00462 -0.17874 0.00525 C -0.20488 0.01113 -0.17385 0.00483 -0.23196 0.00945 C -0.23448 0.00966 -0.23716 0.01113 -0.23968 0.01155 C -0.2444 0.01239 -0.24913 0.01302 -0.25385 0.01365 C -0.2959 0.01218 -0.30425 0.01281 -0.33826 0.00945 C -0.34803 0.0084 -0.35968 0.00672 -0.3696 0.00525 L -0.3822 0.00315 C -0.39622 0.00105 -0.40677 0.00042 -0.4211 -0.00126 C -0.4274 -0.00231 -0.43354 -0.0042 -0.43984 -0.00525 C -0.47291 -0.00945 -0.50566 -0.00609 -0.53842 -0.00525 C -0.54 -0.00441 -0.54157 -0.00357 -0.54314 -0.00315 C -0.54929 -0.00147 -0.56204 0.00105 -0.56204 0.00126 C -0.56519 0.00252 -0.56818 0.0042 -0.57133 0.00525 C -0.5748 0.0063 -0.57874 0.00588 -0.5822 0.00735 C -0.59811 0.01386 -0.59811 0.01659 -0.61039 0.02415 C -0.61291 0.02562 -0.61559 0.02667 -0.61842 0.02814 C -0.62661 0.0336 -0.63937 0.042 -0.64787 0.04914 C -0.65275 0.05313 -0.65763 0.05691 -0.66204 0.06153 C -0.66755 0.06741 -0.67244 0.07392 -0.67763 0.08022 C -0.68141 0.08505 -0.68551 0.08946 -0.68866 0.09471 C -0.69133 0.09996 -0.69322 0.10584 -0.6948 0.11172 C -0.69937 0.12621 -0.70015 0.13377 -0.70267 0.1491 C -0.7022 0.16233 -0.70346 0.17598 -0.7011 0.18879 C -0.69968 0.19614 -0.69559 0.20181 -0.69165 0.20769 C -0.657 0.25682 -0.64614 0.27845 -0.60881 0.31373 C -0.54692 0.37274 -0.57543 0.33578 -0.55559 0.36203 C -0.55637 0.38009 -0.5559 0.39794 -0.55716 0.416 C -0.55748 0.42125 -0.55952 0.42587 -0.56047 0.4307 C -0.56157 0.43637 -0.5622 0.44183 -0.56362 0.4475 C -0.56456 0.4517 -0.56362 0.45863 -0.56661 0.45989 C -0.57149 0.4622 -0.57338 0.46325 -0.57905 0.46409 C -0.58582 0.46514 -0.59259 0.46514 -0.59952 0.46619 C -0.60314 0.46661 -0.60677 0.46766 -0.61039 0.46829 C -0.61511 0.46913 -0.61968 0.46976 -0.62456 0.47039 C -0.62614 0.47081 -0.62771 0.47291 -0.62913 0.47249 C -0.66126 0.46178 -0.6233 0.46598 -0.66047 0.4496 C -0.66362 0.44813 -0.66708 0.4475 -0.66976 0.44519 C -0.67685 0.44036 -0.68346 0.43448 -0.69023 0.4286 L -0.69952 0.42041 C -0.7 0.41537 -0.70015 0.41033 -0.7011 0.40571 C -0.70252 0.39941 -0.70582 0.38702 -0.70582 0.38723 C -0.70629 0.38198 -0.70661 0.37694 -0.7074 0.37211 C -0.71527 0.32654 -0.71543 0.33662 -0.71984 0.30323 C -0.72252 0.28412 -0.72094 0.28958 -0.72299 0.26606 C -0.72346 0.26249 -0.72409 0.25913 -0.72456 0.25535 C -0.72503 0.25136 -0.72551 0.24716 -0.72614 0.24296 C -0.72708 0.23603 -0.72834 0.22889 -0.72929 0.22218 C -0.73511 0.17829 -0.72724 0.23099 -0.73244 0.19698 C -0.73921 0.1995 -0.73968 0.19782 -0.7433 0.20769 C -0.74425 0.21021 -0.74377 0.21357 -0.74488 0.21588 C -0.74692 0.2205 -0.75007 0.22427 -0.75275 0.22847 C -0.75433 0.2312 -0.75559 0.23435 -0.75732 0.23687 C -0.75874 0.23855 -0.76063 0.23939 -0.76204 0.24086 C -0.76897 0.24821 -0.77574 0.25598 -0.78236 0.26396 C -0.78519 0.26711 -0.7874 0.2711 -0.79023 0.27425 C -0.79165 0.27593 -0.79496 0.27845 -0.79496 0.27866 L -0.79653 0.27845 C -0.81007 0.29651 -0.82582 0.31604 -0.83716 0.33683 C -0.84409 0.34943 -0.85007 0.36308 -0.8559 0.37652 C -0.86834 0.40529 -0.87811 0.43637 -0.89181 0.46409 L -0.90755 0.49538 C -0.90803 0.49118 -0.90834 0.48677 -0.90913 0.48278 C -0.91118 0.47081 -0.92078 0.43322 -0.92157 0.4307 C -0.93779 0.37694 -0.93543 0.37904 -0.95763 0.32864 C -0.9644 0.31289 -0.97952 0.28244 -0.97952 0.28286 C -0.98236 0.2711 -0.98063 0.28013 -0.98267 0.26165 C -0.98362 0.25346 -0.98472 0.24506 -0.98566 0.23687 L -0.98724 0.22427 C -0.98787 0.21462 -0.98787 0.20475 -0.98881 0.19509 C -0.9896 0.189 -0.99401 0.16989 -0.99527 0.1638 C -0.99685 0.1554 -0.99669 0.15813 -0.99669 0.1533 L -0.99669 0.15351 C -0.97354 0.13188 -0.98598 0.14238 -0.95606 0.11991 C -0.95133 0.11655 -0.94708 0.11193 -0.94189 0.10962 C -0.93716 0.10752 -0.93244 0.10563 -0.92787 0.10332 C -0.92 0.09933 -0.91212 0.09513 -0.9044 0.09072 C -0.88566 0.08022 -0.89637 0.08421 -0.88409 0.08022 L -0.85905 0.08253 C -0.85385 0.08295 -0.84866 0.08463 -0.84346 0.08463 C -0.82252 0.084 -0.80173 0.08169 -0.78078 0.08022 C -0.76834 0.07623 -0.74976 0.05292 -0.7433 0.06783 C -0.74126 0.07266 -0.73937 0.0777 -0.737 0.08253 C -0.73559 0.08547 -0.7337 0.08778 -0.73244 0.09072 C -0.73118 0.09387 -0.73086 0.09828 -0.72929 0.10101 C -0.72818 0.10332 -0.72614 0.10416 -0.72456 0.10542 C -0.71748 0.11067 -0.71968 0.10962 -0.71196 0.10962 L -0.71354 0.10962 C -0.71732 0.11445 -0.72063 0.11949 -0.72456 0.12411 C -0.73181 0.13293 -0.72771 0.12264 -0.73543 0.13671 C -0.73685 0.13923 -0.73716 0.14259 -0.73858 0.14511 C -0.73984 0.147 -0.74189 0.14742 -0.7433 0.1491 C -0.74661 0.15309 -0.74929 0.15792 -0.75275 0.1617 C -0.75574 0.16506 -0.75905 0.16821 -0.76204 0.1722 C -0.76535 0.17619 -0.76834 0.18018 -0.77149 0.18459 L -0.77622 0.19089 C -0.77826 0.19362 -0.78063 0.19614 -0.78236 0.19929 C -0.78661 0.20622 -0.79496 0.22323 -0.80267 0.22847 C -0.80503 0.22973 -0.80787 0.22973 -0.81055 0.23057 C -0.82204 0.24086 -0.82157 0.24086 -0.84346 0.24926 C -0.85732 0.25451 -0.85055 0.25262 -0.86377 0.25535 C -0.90015 0.25136 -0.86472 0.25745 -0.9137 0.23897 C -0.92252 0.2354 -0.92755 0.23435 -0.93574 0.22847 C -0.94362 0.2226 -0.95732 0.20727 -0.9622 0.20139 C -0.97685 0.18417 -0.96425 0.19614 -0.9748 0.18669 C -0.97685 0.17913 -0.97826 0.17703 -0.97322 0.168 C -0.94818 0.12327 -0.92456 0.11277 -0.87622 0.10101 C -0.81795 0.08736 -0.75842 0.08589 -0.69952 0.07833 C -0.33055 0.08883 -0.27307 0.06153 0.01213 0.13251 C 0.03292 0.13776 0.05276 0.1491 0.07308 0.1575 C 0.0715 0.16107 0.07024 0.16464 0.06835 0.168 C -0.00346 0.29441 0.00489 0.2648 -0.14283 0.4265 C -0.22252 0.51386 -0.32472 0.61991 -0.41496 0.68732 C -0.46157 0.72197 -0.51039 0.75157 -0.56047 0.77698 C -0.59102 0.7921 -0.62409 0.79777 -0.6559 0.80806 C -0.66818 0.79147 -0.68472 0.77887 -0.69322 0.75829 C -0.69858 0.74548 -0.69433 0.72889 -0.6948 0.71441 C -0.69637 0.66149 -0.69937 0.52184 -0.69952 0.49748 C -0.70094 0.40634 -0.70157 0.3152 -0.70267 0.22427 C -0.69748 0.16422 -0.69763 0.10332 -0.68708 0.04494 C -0.66929 -0.05229 -0.62976 -0.16002 -0.5759 -0.23205 C -0.55511 -0.2604 -0.52897 -0.28118 -0.50267 -0.29903 C -0.46929 -0.3215 -0.45181 -0.32108 -0.4211 -0.32402 C -0.41291 -0.32339 -0.40425 -0.32507 -0.39606 -0.32192 C -0.3896 -0.3194 -0.3844 -0.31268 -0.37905 -0.30743 C -0.37291 -0.30155 -0.36645 -0.2963 -0.36173 -0.28853 C -0.34173 -0.25599 -0.33968 -0.23667 -0.32881 -0.19677 C -0.3222 -0.14532 -0.31307 -0.09429 -0.3085 -0.04242 C -0.30582 -0.01092 -0.30692 0.02121 -0.30692 0.05313 C -0.30692 0.12495 -0.30488 0.19656 -0.3085 0.26816 C -0.31086 0.30953 -0.31811 0.35027 -0.32425 0.39101 C -0.34063 0.4979 -0.3496 0.53633 -0.37905 0.63923 C -0.39055 0.68018 -0.4022 0.72092 -0.41653 0.76018 C -0.44267 0.83221 -0.47795 0.91096 -0.51653 0.97312 C -0.5359 1.00399 -0.55637 1.03402 -0.57905 1.06069 C -0.63606 1.12789 -0.65637 1.13503 -0.72141 1.17934 C -0.80015 1.17766 -0.90377 1.21252 -0.97811 1.14616 C -0.9907 1.1344 -1.00189 1.11907 -1.0107 1.10227 C -1.02141 1.0819 -1.02755 1.05754 -1.03574 1.0357 C -1.06031 0.86266 -1.06031 0.90487 -1.01543 0.61424 C -0.99401 0.47564 -0.91244 0.18291 -0.86377 0.05712 C -0.83354 -0.02037 -0.80661 -0.10059 -0.77307 -0.17577 C -0.7433 -0.24276 -0.71228 -0.30827 -0.68409 -0.3761 C -0.68126 -0.3824 -0.67275 -0.40046 -0.67606 -0.395 C -0.68141 -0.38597 -0.68661 -0.37631 -0.69023 -0.36581 C -0.74236 -0.20496 -0.75338 -0.13146 -0.79181 0.05943 C -0.81354 0.16737 -0.88157 0.56069 -0.88566 0.59135 C -0.90551 0.7417 -0.92661 0.90802 -0.95133 1.05439 C -0.95606 1.08211 -0.96094 1.11004 -0.96551 1.13776 C -0.96708 1.14805 -0.97606 1.17598 -0.97007 1.16905 C -0.96047 1.15771 -0.95779 1.13902 -0.95291 1.12306 C -0.93118 1.0546 -0.91133 0.98551 -0.89039 0.91663 C -0.8759 0.86938 -0.85968 0.82297 -0.84645 0.77488 L -0.75732 0.4517 C -0.74126 0.39311 -0.72299 0.33578 -0.70913 0.27614 C -0.65732 0.05922 -0.68047 0.16296 -0.63858 -0.03423 C -0.62913 -0.13083 -0.61795 -0.22701 -0.61039 -0.32402 C -0.60913 -0.33956 -0.61023 -0.36203 -0.62283 -0.37001 C -0.62724 -0.37253 -0.63228 -0.37127 -0.637 -0.37211 C -0.6422 -0.36854 -0.64787 -0.36623 -0.65275 -0.36161 C -0.68881 -0.32654 -0.70976 -0.29441 -0.74015 -0.24696 C -0.76535 -0.20727 -0.79102 -0.168 -0.8137 -0.126 C -0.87133 -0.01953 -0.92598 0.08988 -0.9811 0.19929 C -1.03448 0.30491 -1.12078 0.48278 -1.16551 0.59765 C -1.40409 1.20979 -1.53653 1.24233 -1.32173 1.15435 C -1.18204 1.0189 -1.26267 1.1029 -1.0296 0.77908 C -1.00551 0.74569 -0.9822 0.71147 -0.96063 0.67472 C -0.89543 0.56258 -0.83338 0.44687 -0.76992 0.33263 C -0.75102 0.29861 -0.73196 0.26501 -0.71354 0.23057 C -0.67952 0.16653 -0.65433 0.11907 -0.62771 0.05124 C -0.61952 0.03024 -0.61291 0.00798 -0.60566 -0.01344 C -0.60409 -0.03255 -0.59795 -0.05229 -0.60094 -0.07161 C -0.60204 -0.0777 -0.61149 -0.0735 -0.61511 -0.06951 C -0.63685 -0.04494 -0.65606 -0.01722 -0.67448 0.01155 C -0.71842 0.08001 -0.75937 0.16506 -0.79181 0.24296 C -0.91622 0.54263 -0.94236 0.59849 -1.02189 0.92293 C -1.03291 0.96808 -1.03622 1.01596 -1.04362 1.06258 C -1.04157 1.10143 -1.06677 1.1806 -1.03732 1.17934 C -0.98551 1.17766 -0.89149 0.9832 -0.86692 0.93343 C -0.80976 0.81835 -0.77401 0.73855 -0.72771 0.61424 C -0.67637 0.47648 -0.66 0.416 -0.61842 0.27845 C -0.61291 0.15456 -0.59921 0.03108 -0.60252 -0.09261 C -0.60299 -0.10731 -0.61858 -0.11466 -0.62913 -0.1197 C -0.64866 -0.12894 -0.66976 -0.12915 -0.69023 -0.13419 C -0.72929 -0.11382 -0.77055 -0.10059 -0.8074 -0.0735 C -0.82425 -0.06153 -0.83622 -0.03969 -0.84803 -0.01974 C -0.87921 0.03339 -0.90976 0.08715 -0.93574 0.14511 C -0.98551 0.25619 -1.04724 0.59954 -1.05448 0.63314 C -1.07007 0.78748 -1.07307 0.78286 -1.07023 0.96871 C -1.0696 1.01071 -1.06141 1.07749 -1.04976 1.11907 C -1.04645 1.13104 -1.04346 1.14448 -1.03574 1.15246 C -1.02566 1.16296 -1.01181 1.16464 -0.99984 1.17115 C -0.96267 1.15141 -0.97858 1.16401 -0.93874 1.08148 C -0.89716 0.99496 -0.8707 0.88261 -0.8496 0.78958 C -0.83968 0.74527 -0.83511 0.69908 -0.82771 0.65393 C -0.82362 0.56699 -0.817 0.48026 -0.81527 0.39311 C -0.81448 0.35489 -0.81228 0.3152 -0.82 0.27845 C -0.83228 0.21945 -0.85055 0.1617 -0.87464 0.10962 C -0.88425 0.08883 -0.90078 0.0714 -0.91842 0.06573 C -0.96629 0.05019 -1.01653 0.05313 -1.06551 0.04704 C -1.08314 0.05943 -1.10472 0.06552 -1.11858 0.08463 C -1.15826 0.13755 -1.19322 0.19677 -1.22346 0.25976 C -1.24173 0.29777 -1.25196 0.34166 -1.26236 0.38471 C -1.29259 0.5084 -1.29527 0.57035 -1.30929 0.69782 C -1.29984 0.84649 -1.3011 0.99706 -1.2811 1.14406 C -1.27842 1.16401 -1.25874 1.17661 -1.24377 1.17934 C -1.19464 1.18837 -1.14472 1.17808 -1.09511 1.17745 C -1.08629 1.17031 -1.07622 1.16569 -1.06881 1.15666 C -1.03165 1.10983 -0.99858 1.06258 -0.9811 0.99811 C -0.91732 0.76522 -0.92299 0.78307 -0.89653 0.61424 C -0.89858 0.55733 -0.87779 0.29693 -0.92787 0.18018 C -0.94031 0.15141 -0.95496 0.12411 -0.97165 0.09912 C -0.97685 0.09156 -0.98519 0.08946 -0.99196 0.08463 C -1.00976 0.08673 -1.02834 0.08274 -1.04519 0.09072 C -1.05448 0.09534 -1.06141 0.10794 -1.06551 0.11991 C -1.09181 0.19761 -1.11244 0.27845 -1.1359 0.35762 C -1.13952 0.47354 -1.14566 0.59093 -1.12803 0.70601 C -1.117 0.77782 -1.09244 0.84502 -1.07023 0.91264 C -1.06267 0.93553 -1.05212 0.95716 -1.03889 0.97501 C -1.02472 0.99475 -1.00551 1.00714 -0.98881 1.0231 C -0.97275 1.0063 -0.95291 0.99433 -0.94031 0.97312 C -0.92866 0.95275 -0.92189 0.92734 -0.91842 0.90214 C -0.90157 0.77929 -0.89244 0.65456 -0.87937 0.53066 C -0.86976 0.2205 -0.86771 0.2816 -0.90283 -0.20916 C -0.90724 -0.27174 -0.92944 -0.32171 -0.95905 -0.36791 C -0.9622 -0.37232 -0.96755 -0.37211 -0.97165 -0.374 C -0.98519 -0.35468 -1.00173 -0.3383 -1.01244 -0.31562 C -1.0222 -0.29504 -1.02692 -0.27069 -1.03102 -0.24696 C -1.04566 -0.16401 -1.05606 -0.08001 -1.06881 0.00315 C -1.09133 0.3551 -1.09574 0.28685 -1.017 0.84376 C -1.00267 0.94582 -0.91007 1.05733 -0.8559 1.10857 C -0.84204 1.1218 -0.82252 1.11823 -0.80582 1.12306 C -0.79228 1.1218 -0.77795 1.12516 -0.76519 1.11907 C -0.67181 1.0735 -0.62661 0.86812 -0.5948 0.79546 C -0.55259 0.55607 -0.55102 0.60311 -0.58866 0.23267 C -0.5907 0.21105 -0.60929 0.19929 -0.61968 0.18249 C -0.63338 0.19446 -0.65307 0.19866 -0.66047 0.21777 C -0.73574 0.41768 -0.73653 0.46892 -0.76204 0.64973 C -0.76472 0.79294 -0.77196 0.93616 -0.76992 1.07917 C -0.76944 1.1134 -0.77291 1.15603 -0.75433 1.17934 C -0.73905 1.19866 -0.71275 1.17808 -0.69165 1.17745 C -0.68173 1.15498 -0.6707 1.13377 -0.66204 1.11046 C -0.62157 1.00231 -0.61244 0.87463 -0.59338 0.76018 C -0.59102 0.73519 -0.5874 0.71042 -0.58692 0.68501 C -0.58629 0.65036 -0.58157 0.54809 -0.59023 0.58085 C -0.61275 0.66842 -0.61716 0.76312 -0.6307 0.85405 C -0.62409 0.96241 -0.63527 1.07581 -0.61039 1.17934 C -0.60456 1.20328 -0.5685 1.18942 -0.55401 1.17325 C -0.54283 1.16065 -0.55307 1.1344 -0.55244 1.11487 C -0.55669 0.94456 -0.55763 0.77383 -0.56519 0.60395 C -0.56818 0.53003 -0.5707 0.52814 -0.58692 0.48488 C -0.60566 0.55901 -0.6011 0.53507 -0.60409 0.68102 C -0.61543 1.21588 -0.72913 1.20223 -0.52897 1.16464 C -0.50929 1.1134 -0.48204 1.06615 -0.46976 1.01029 C -0.38755 0.63797 -0.39606 0.64259 -0.38677 0.35363 C -0.40031 0.17535 -0.4085 -0.00315 -0.4274 -0.17997 C -0.43307 -0.23331 -0.4474 -0.22953 -0.47448 -0.23856 C -0.54818 -0.15645 -0.51559 -0.19866 -0.58535 0.05712 C -0.60047 0.11298 -0.60866 0.17199 -0.61511 0.23057 C -0.63732 0.43301 -0.65275 0.6365 -0.67133 0.83935 C -0.67448 0.95275 -0.67968 1.06615 -0.68094 1.17934 C -0.68094 1.1827 -0.67543 1.17829 -0.67448 1.17535 C -0.67149 1.16548 -0.67118 1.15435 -0.66976 1.14406 C -0.66267 1.08358 -0.65811 1.02268 -0.64944 0.96241 C -0.63637 0.87127 -0.62535 0.77992 -0.61039 0.68942 C -0.60204 0.6386 -0.58818 0.58967 -0.57905 0.53927 C -0.55385 0.39563 -0.52944 0.25178 -0.50724 0.10752 C -0.49338 0.01869 -0.48566 -0.1428 -0.48063 -0.21777 C -0.50031 -0.23058 -0.497 -0.23205 -0.51653 -0.16758 C -0.56818 0.00189 -0.57086 0.04074 -0.5948 0.18879 C -0.60252 0.31814 -0.61196 0.44729 -0.61842 0.57665 C -0.62078 0.62957 -0.62519 0.6827 -0.62126 0.73519 C -0.6107 0.88408 -0.59023 1.03129 -0.57433 1.17934 C -0.54204 1.17115 -0.49952 1.18732 -0.47748 1.15435 C -0.31653 0.91285 -0.27196 0.66611 -0.19275 0.37442 C -0.17984 0.26207 -0.11543 -0.16464 -0.15055 -0.30743 C -0.16425 -0.36266 -0.21732 -0.3824 -0.2507 -0.41999 C -0.25795 -0.41936 -0.26661 -0.42377 -0.27259 -0.41789 C -0.31968 -0.3719 -0.38992 -0.27573 -0.41338 -0.20307 C -0.57149 0.28643 -0.55637 0.24695 -0.61842 0.62054 C -0.63275 0.8068 -0.66614 0.99202 -0.66204 1.17934 C -0.66141 1.20853 -0.62047 1.15477 -0.60724 1.13146 C -0.5959 1.11151 -0.59842 1.08253 -0.59338 1.05859 C -0.51748 0.70664 -0.56976 0.9874 -0.48519 0.51806 C -0.47763 0.47564 -0.45559 0.33935 -0.46031 0.30554 C -0.46189 0.29336 -0.47795 0.31373 -0.48677 0.31814 C -0.55763 0.64973 -0.53181 0.50714 -0.57133 0.74359 C -0.57795 0.86455 -0.70456 1.20118 -0.55716 1.17934 C -0.53181 1.17577 -0.50724 1.16569 -0.4822 1.15834 C -0.43574 0.96955 -0.38063 0.78391 -0.34314 0.59135 C -0.31763 0.46073 -0.32582 -0.07455 -0.32582 -0.1029 C -0.33511 -0.16947 -0.32629 -0.24612 -0.35401 -0.30323 C -0.42724 -0.45443 -0.48818 -0.41936 -0.59023 -0.41159 C -0.68047 -0.29126 -0.66866 -0.31583 -0.7074 0.01785 C -0.72598 0.1785 -0.67496 0.65624 -0.66047 0.79357 C -0.65291 0.86497 -0.65606 0.94183 -0.63228 1.0063 C -0.60677 1.07518 -0.55637 1.1218 -0.51811 1.17934 C -0.45496 1.16695 -0.38346 1.18606 -0.32881 1.14175 C -0.23149 1.06321 -0.16818 0.66569 -0.15055 0.58925 C -0.12598 0.35195 -0.10063 0.18816 -0.13496 -0.0735 C -0.15086 -0.1953 -0.20063 -0.30449 -0.23354 -0.41999 C -0.44267 -0.3971 -0.65385 -0.39647 -0.86063 -0.35111 C -0.88582 -0.34565 -0.90299 -0.30491 -0.90913 -0.27195 C -0.94472 -0.08022 -0.95905 0.11697 -0.98425 0.31184 C -0.97039 0.5021 -0.97118 0.59219 -0.90755 0.79357 C -0.88598 0.86203 -0.85181 0.92314 -0.81527 0.97921 C -0.80252 0.99874 -0.78078 1.00294 -0.76362 1.0147 C -0.7537 1.0084 -0.73968 1.0084 -0.73385 0.99601 C -0.69228 0.90487 -0.69795 0.80575 -0.69165 0.70391 C -0.70425 0.61508 -0.71086 0.52415 -0.72929 0.437 C -0.74204 0.37568 -0.75196 0.3887 -0.77622 0.39941 C -0.8285 0.51281 -0.82346 0.49811 -0.87464 0.73729 C -0.89118 0.81478 -0.89559 0.89584 -0.90598 0.97501 C -0.90803 1.03423 -0.91448 1.09324 -0.91228 1.15246 C -0.91181 1.16338 -0.90629 1.17745 -0.89811 1.17934 C -0.8885 1.18207 -0.88047 1.16842 -0.87149 1.16275 C -0.70834 0.69929 -0.77952 0.94078 -0.66047 0.437 C -0.64425 0.24926 -0.62047 0.06258 -0.61196 -0.126 C -0.60992 -0.17073 -0.60976 -0.22218 -0.62913 -0.25935 C -0.66377 -0.3257 -0.71984 -0.36644 -0.76519 -0.41999 C -0.78913 -0.39836 -0.81937 -0.38576 -0.83716 -0.35531 C -0.90488 -0.23877 -0.95133 0.00588 -0.97653 0.12621 C -1.12393 0.83809 -1.01937 0.44288 -1.15307 0.93343 C -1.15496 0.94015 -1.15023 0.91915 -1.1485 0.91264 C -1.11622 0.79777 -1.08803 0.68081 -1.05133 0.56825 C -0.7444 -0.37736 -0.94992 -0.18312 -0.66204 -0.41999 C -0.52283 -0.30953 -0.6033 -0.41285 -0.70582 -0.09051 C -0.77968 0.14175 -0.84803 0.37757 -0.90913 0.61634 C -0.95401 0.79147 -0.96456 0.98236 -1.02346 1.15036 C -1.03527 1.18459 -1.07858 1.16968 -1.10614 1.17934 C -1.14614 0.84607 -1.10755 1.21819 -0.92157 0.32654 C -0.8737 0.09618 -0.82173 -0.13209 -0.77763 -0.36371 C -0.77574 -0.37421 -0.79496 -0.34082 -0.79496 -0.34061 C -0.91905 -0.00378 -1.04472 0.33242 -1.16708 0.67052 C -1.19023 0.73393 -1.2096 0.80008 -1.23118 0.86455 C -1.26629 0.96976 -1.39716 1.26249 -1.33748 1.17934 C -1.12157 0.87925 -1.22614 1.03423 -0.92787 0.18669 C -0.87984 0.0504 -0.83055 -0.08463 -0.78393 -0.22155 C -0.71228 -0.43238 -0.67023 -0.437 -0.74645 -0.41159 C -0.95637 -0.08148 -0.91874 -0.15834 -1.16252 0.50168 C -1.21244 0.63713 -1.26692 0.76984 -1.31244 0.90823 C -1.34015 0.99286 -1.35858 1.08211 -1.38126 1.16905 C -1.38204 1.17241 -1.38551 1.17976 -1.38283 1.17934 C -1.37433 1.17871 -1.36708 1.17115 -1.35937 1.16695 C -1.24913 0.94057 -1.15275 0.75346 -1.05779 0.51218 C -0.96173 0.26879 -0.87275 0.02079 -0.78236 -0.22575 C -0.70551 -0.43616 -0.67118 -0.45254 -0.74015 -0.40319 C -0.98629 0.03801 -0.82283 -0.26964 -1.22031 0.68732 C -1.25511 0.77131 -1.2874 0.85699 -1.32173 0.94183 C -1.34755 1.00504 -1.36409 1.01533 -1.3359 0.99181 C -1.23417 0.67346 -1.18472 0.52814 -1.0874 0.10542 C -1.05669 -0.02814 -1.03244 -0.16443 -0.99527 -0.29483 C -0.9822 -0.34061 -0.94708 -0.37274 -0.93716 -0.41999 C -0.93338 -0.43826 -0.9622 -0.40193 -0.9748 -0.3929 C -1.19354 0.03066 -1.08015 -0.19992 -1.41102 0.58295 C -1.46456 0.70979 -1.5674 0.96682 -1.5674 0.96703 C -1.57622 1.03759 -1.5896 1.10794 -1.59385 1.17934 C -1.59433 1.18627 -1.58252 1.17703 -1.57984 1.17115 C -1.5148 1.02898 -1.45653 0.88177 -1.39212 0.73939 C -1.33464 0.61214 -1.27322 0.48803 -1.21401 0.36203 L -1.03102 -0.03003 C -0.97118 -0.1596 -0.85275 -0.41999 -0.85275 -0.41978 C -0.80661 -0.4097 -0.86314 -0.42608 -0.90755 -0.30533 C -0.98063 -0.10689 -1.03496 0.10269 -1.10771 0.30134 L -1.32031 0.88135 C -1.33606 0.92398 -1.34897 0.96871 -1.36866 1.0084 C -1.36976 1.01029 -1.37307 1.0168 -1.37181 1.0147 C -1.23763 0.78349 -1.43307 1.12411 -1.21401 0.67241 C -1.16519 0.57203 -1.11417 0.47228 -1.05606 0.38072 C -0.96582 0.23834 -0.8696 0.10269 -0.76992 -0.02814 C -0.62015 -0.22407 -0.61338 -0.21105 -0.44771 -0.32612 C -0.41905 -0.31835 -0.437 -0.32696 -0.45716 -0.24066 C -0.51291 -0.00042 -0.59889 0.33515 -0.64472 0.59324 C -0.6559 0.65519 -0.66157 0.7184 -0.66818 0.78118 C -0.67149 0.81079 -0.69401 0.88576 -0.67448 0.87064 C -0.61433 0.82444 -0.57354 0.74233 -0.52771 0.67241 C -0.34629 0.39878 -0.17102 0.11781 0.00741 -0.15897 C 0.03434 -0.20118 0.08867 -0.28433 0.08867 -0.28412 C -0.02204 0.17976 0.03402 -0.04053 -0.21937 0.79147 C -0.3496 1.21924 -0.2422 1.16779 -0.45716 1.17934 C -0.43952 1.13188 -0.10236 0.22889 -0.03795 0.04494 C 0.01591 -0.10878 0.11843 -0.41999 0.11843 -0.41978 C 0.12646 0.00105 0.13748 -0.28391 -0.10047 0.47039 C -0.12992 0.56321 -0.16377 0.65351 -0.19433 0.74569 C -0.21133 0.79672 -0.25905 0.95149 -0.24283 0.90004 C -0.16771 0.6617 -0.08551 0.41075 -0.02393 0.1659 C 0.15119 -0.53024 0.20205 -0.56048 -0.00362 -0.24486 C -0.27275 0.59261 0.00725 -0.3068 -0.32881 0.92083 C -0.47448 1.45233 -0.3633 0.95674 -0.357 0.91663 C -0.33354 0.76732 -0.31527 0.61634 -0.29448 0.46619 C -0.28929 0.35258 -0.24472 -0.18984 -0.28818 -0.3803 C -0.29448 -0.40802 -0.32677 -0.40676 -0.34629 -0.41999 C -0.44063 -0.39206 -0.38173 -0.41936 -0.47133 -0.16548 C -0.58063 0.1449 -0.60771 0.29168 -0.69795 0.64553 C -0.70944 0.73855 -0.72346 0.83137 -0.73244 0.92482 C -0.73307 0.93175 -0.73023 0.94792 -0.72614 0.94393 C -0.7096 0.92797 -0.69637 0.90529 -0.68708 0.88135 C -0.64094 0.76291 -0.59716 0.64238 -0.56047 0.51806 C -0.42834 0.07308 -0.44629 0.12348 -0.39763 -0.25095 C -0.39984 -0.30743 -0.39291 -0.3656 -0.40393 -0.41999 C -0.40629 -0.43175 -0.42535 -0.42167 -0.43055 -0.41159 C -0.44787 -0.37883 -0.45574 -0.33851 -0.46645 -0.30113 C -0.56472 0.04032 -0.54078 -0.05061 -0.60094 0.25976 C -0.60456 0.3278 -0.60409 0.30134 -0.60409 0.33893 L -0.33354 0.12411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7" dur="59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55" y="-39038"/>
                                    </p:animMotion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文鼎中行書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2019-10-30T01:25:30Z</dcterms:modified>
  <dc:language>zh-TW</dc:language>
</cp:coreProperties>
</file>