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2.wav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直線圖說文字 3 (無框線) 2"/>
          <p:cNvSpPr/>
          <p:nvPr/>
        </p:nvSpPr>
        <p:spPr>
          <a:xfrm>
            <a:off x="899160" y="502920"/>
            <a:ext cx="2026920" cy="1676400"/>
          </a:xfrm>
          <a:prstGeom prst="callout3">
            <a:avLst>
              <a:gd name="adj1" fmla="val 21478"/>
              <a:gd name="adj2" fmla="val -62"/>
              <a:gd name="adj3" fmla="val 18750"/>
              <a:gd name="adj4" fmla="val -16667"/>
              <a:gd name="adj5" fmla="val 106363"/>
              <a:gd name="adj6" fmla="val -15915"/>
              <a:gd name="adj7" fmla="val 163872"/>
              <a:gd name="adj8" fmla="val 10464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你們知道</a:t>
            </a:r>
            <a:r>
              <a:rPr lang="zh-TW" altLang="en-US" sz="2800" dirty="0" smtClean="0"/>
              <a:t>「一」</a:t>
            </a:r>
            <a:r>
              <a:rPr lang="zh-TW" altLang="en-US" sz="2800" dirty="0"/>
              <a:t>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88368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4024920" y="294498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883680" y="0"/>
            <a:ext cx="2849880" cy="1981200"/>
          </a:xfrm>
          <a:prstGeom prst="cloudCallou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relaxedInset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一字千金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8" name="雲朵形圖說文字 7"/>
          <p:cNvSpPr/>
          <p:nvPr/>
        </p:nvSpPr>
        <p:spPr>
          <a:xfrm>
            <a:off x="4024920" y="320040"/>
            <a:ext cx="2849880" cy="1981200"/>
          </a:xfrm>
          <a:prstGeom prst="cloudCallou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cross"/>
            <a:bevelB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一舉兩得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9" name="雲朵形圖說文字 8"/>
          <p:cNvSpPr/>
          <p:nvPr/>
        </p:nvSpPr>
        <p:spPr>
          <a:xfrm>
            <a:off x="7042742" y="320040"/>
            <a:ext cx="2849880" cy="1981200"/>
          </a:xfrm>
          <a:prstGeom prst="cloudCallou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0000" endA="300" endPos="550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一刀兩段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40660" y="27498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28800" y="24186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57400" y="548640"/>
            <a:ext cx="2788920" cy="1706880"/>
          </a:xfrm>
          <a:prstGeom prst="wedgeEllipseCallou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</a:t>
            </a:r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364000" y="0"/>
            <a:ext cx="2788920" cy="1706880"/>
          </a:xfrm>
          <a:prstGeom prst="wedgeEllipseCallou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3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  <a:endParaRPr lang="zh-TW" altLang="en-US" sz="3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6142E-7 2.58715E-6 L -0.10882 0.19949 L 0.13165 0.22385 L -0.12536 -0.15918 L -0.00599 -0.32445 L -0.00441 -0.13314 L 0.12409 -0.27615 L -0.00299 0.02226 L 0.12551 0.04242 L -0.0211 -0.11487 L -0.00441 0.02226 L -0.00599 0.01617 " pathEditMode="relative" rAng="0" ptsTypes="AAAAAAAAAAAA">
                                      <p:cBhvr>
                                        <p:cTn id="40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" y="-5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1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984E-6 4.40991E-7 L -1.25984E-6 4.40991E-7 C -0.00347 -0.00336 -0.00677 -0.00735 -0.01055 -0.01008 C -0.01291 -0.01197 -0.01559 -0.0126 -0.01811 -0.01428 C -0.01969 -0.01533 -0.02095 -0.01722 -0.02268 -0.01827 C -0.02551 -0.01995 -0.02898 -0.01995 -0.03165 -0.02226 C -0.03323 -0.02352 -0.03449 -0.02541 -0.03622 -0.02625 C -0.03811 -0.0273 -0.04032 -0.02751 -0.04221 -0.02835 C -0.04378 -0.02898 -0.04536 -0.02961 -0.04677 -0.03024 C -0.04929 -0.0315 -0.05181 -0.03318 -0.05433 -0.03444 C -0.05921 -0.03654 -0.06457 -0.03717 -0.06945 -0.03843 C -0.07197 -0.03906 -0.07449 -0.03969 -0.07701 -0.04032 C -0.08614 -0.03969 -0.09528 -0.04074 -0.10425 -0.03843 C -0.11118 -0.03654 -0.11748 -0.03192 -0.12394 -0.02835 C -0.1274 -0.02625 -0.13118 -0.02478 -0.13449 -0.02226 C -0.13669 -0.02058 -0.13843 -0.01806 -0.14063 -0.01617 C -0.14299 -0.01407 -0.14567 -0.01239 -0.14819 -0.01008 C -0.15071 -0.00777 -0.15307 -0.00462 -0.15575 -0.0021 C -0.1663 0.00798 -0.16835 0.00798 -0.17685 0.01806 C -0.18173 0.02394 -0.18488 0.02919 -0.18898 0.03612 C -0.19008 0.03822 -0.19087 0.04032 -0.19197 0.04221 C -0.19339 0.04494 -0.19496 0.04767 -0.19654 0.0504 C -0.19748 0.05229 -0.19843 0.0546 -0.19953 0.05628 C -0.20095 0.05859 -0.20284 0.06006 -0.2041 0.06237 C -0.20929 0.07224 -0.20536 0.06783 -0.20866 0.07644 C -0.20945 0.07874 -0.21087 0.08042 -0.21165 0.08252 C -0.21307 0.08651 -0.21417 0.09512 -0.21465 0.09869 C -0.21512 0.10268 -0.21559 0.10667 -0.21622 0.11087 C -0.21512 0.12095 -0.21528 0.13124 -0.21307 0.14111 C -0.21213 0.1451 -0.20929 0.14804 -0.20709 0.15119 C -0.20047 0.16001 -0.19291 0.1661 -0.18441 0.17135 C -0.17906 0.1745 -0.17323 0.17639 -0.16772 0.17933 C -0.1515 0.18794 -0.1274 0.20369 -0.11181 0.20558 L -0.09512 0.20747 C -0.08614 0.20684 -0.07701 0.20768 -0.06803 0.20558 C -0.06646 0.20516 -0.0515 0.19151 -0.05134 0.19151 C -0.04693 0.18836 -0.04205 0.18647 -0.0378 0.18332 C -0.02567 0.17471 -0.03039 0.17471 -0.01811 0.16316 C -0.01323 0.15875 -0.00788 0.15539 -0.00299 0.15119 C 0.01669 0.13397 0.00803 0.14006 0.02724 0.12095 C 0.04205 0.10604 0.04425 0.1073 0.05748 0.08861 C 0.06142 0.08315 0.06472 0.07665 0.06803 0.07056 C 0.07496 0.05733 0.08709 0.03549 0.09228 0.01806 C 0.09354 0.01407 0.09575 0.00147 0.09685 -0.0042 C 0.09638 -0.01008 0.09748 -0.0168 0.09527 -0.02226 C 0.09228 -0.02982 0.08205 -0.03129 0.07716 -0.03444 C 0.07354 -0.03654 0.07024 -0.0399 0.06661 -0.04242 C 0.05653 -0.04956 0.05323 -0.05061 0.04394 -0.05859 C 0.04031 -0.06174 0.03716 -0.06594 0.03338 -0.06867 C 0.02756 -0.07266 0.01512 -0.07875 0.01512 -0.07875 C 0.00346 -0.0945 0.01858 -0.0756 0.00457 -0.08883 C 0.00283 -0.09051 0.00205 -0.09366 -1.25984E-6 -0.09492 C -0.00221 -0.09639 -0.00504 -0.09618 -0.00756 -0.09681 C -0.02473 -0.11403 0.00283 -0.08736 -0.02709 -0.11088 C -0.03276 -0.11529 -0.04221 -0.12579 -0.04677 -0.13314 C -0.04913 -0.13692 -0.05102 -0.14112 -0.05291 -0.14532 C -0.05669 -0.15414 -0.05953 -0.1638 -0.06189 -0.17346 C -0.06331 -0.17871 -0.06725 -0.19887 -0.06803 -0.2037 C -0.06866 -0.20895 -0.06898 -0.21441 -0.06945 -0.21987 C -0.06992 -0.22449 -0.07039 -0.22932 -0.07102 -0.23394 C -0.0715 -0.23793 -0.07213 -0.24192 -0.07244 -0.24612 C -0.07307 -0.25284 -0.07354 -0.25956 -0.07402 -0.26628 C -0.07354 -0.27363 -0.07528 -0.28182 -0.07244 -0.28833 C -0.0715 -0.29106 -0.06819 -0.28623 -0.06646 -0.28434 C -0.06457 -0.28224 -0.06126 -0.27237 -0.06047 -0.27027 C -0.06095 -0.252 -0.06158 -0.23394 -0.06189 -0.21588 C -0.06299 -0.16737 -0.06362 -0.11907 -0.06488 -0.07056 C -0.06504 -0.07014 -0.0674 -0.02919 -0.06803 -0.02625 C -0.06929 -0.01869 -0.07228 -0.01155 -0.07402 -0.0042 C -0.08362 0.03843 -0.07102 -0.01029 -0.07858 0.03213 C -0.07953 0.0378 -0.08189 0.04284 -0.08315 0.0483 C -0.08441 0.05355 -0.08473 0.05922 -0.08614 0.06447 C -0.08725 0.06867 -0.08929 0.07245 -0.09071 0.07644 C -0.09181 0.07979 -0.0926 0.08336 -0.0937 0.08651 C -0.09559 0.09197 -0.09591 0.09932 -0.09969 0.10268 C -0.10126 0.10415 -0.10299 0.10499 -0.10425 0.10667 C -0.10599 0.10919 -0.10693 0.11255 -0.10882 0.11486 C -0.11228 0.11906 -0.11827 0.12179 -0.12236 0.12494 C -0.12898 0.12998 -0.12457 0.1283 -0.1315 0.13103 C -0.13354 0.13166 -0.13559 0.13208 -0.13748 0.13292 C -0.14063 0.13418 -0.14662 0.13691 -0.14662 0.13691 C -0.1778 0.13292 -0.1652 0.14132 -0.16016 0.06636 C -0.15654 0.01113 -0.15638 0.03738 -0.14662 -0.0021 C -0.14457 -0.01008 -0.14425 -0.01848 -0.14205 -0.02625 C -0.13969 -0.03528 -0.13591 -0.04368 -0.13307 -0.0525 C -0.13039 -0.06048 -0.12835 -0.06888 -0.12551 -0.07665 C -0.12284 -0.08379 -0.11921 -0.08988 -0.11638 -0.09681 C -0.11008 -0.11214 -0.1063 -0.12936 -0.09827 -0.14322 C -0.09465 -0.14931 -0.09087 -0.15498 -0.08756 -0.16128 C -0.08473 -0.16716 -0.08315 -0.17388 -0.08 -0.17955 C -0.07701 -0.1848 -0.07276 -0.18858 -0.06945 -0.19362 C -0.06662 -0.19803 -0.06473 -0.20328 -0.06189 -0.20769 C -0.05906 -0.21231 -0.04976 -0.22428 -0.04536 -0.22785 C -0.04047 -0.23184 -0.03575 -0.23646 -0.03024 -0.23793 L -0.01512 -0.24192 C -0.00646 -0.24129 0.00205 -0.24108 0.01071 -0.24003 C 0.01275 -0.23982 0.01464 -0.23856 0.01669 -0.23793 C 0.01921 -0.2373 0.02173 -0.23667 0.02425 -0.23604 C 0.03795 -0.2268 0.02094 -0.23793 0.04094 -0.22596 C 0.04299 -0.2247 0.0452 -0.22386 0.04693 -0.22176 C 0.05968 -0.20748 0.05858 -0.20811 0.06504 -0.19362 C 0.07228 -0.16023 0.07024 -0.17514 0.0726 -0.14931 C 0.07165 -0.09681 0.06992 -0.04452 0.06961 0.00798 C 0.06913 0.06699 0.06299 0.05208 0.07417 0.07455 C 0.07874 0.07182 0.08362 0.07014 0.08772 0.06636 C 0.0948 0.06006 0.10094 0.05166 0.1074 0.04431 C 0.1115 0.03969 0.11622 0.0357 0.11953 0.03024 L 0.1422 -0.00819 C 0.14614 -0.01491 0.15165 -0.02037 0.15433 -0.02835 C 0.15685 -0.0357 0.15905 -0.04326 0.16189 -0.0504 C 0.16472 -0.05796 0.16835 -0.06489 0.17087 -0.07266 C 0.17905 -0.09639 0.17575 -0.09219 0.18 -0.11697 C 0.18126 -0.12453 0.18299 -0.13188 0.18457 -0.13923 C 0.18346 -0.18816 0.18394 -0.2373 0.18157 -0.28644 C 0.18142 -0.28917 0.17842 -0.29022 0.17701 -0.29232 C 0.1748 -0.29568 0.17275 -0.29904 0.17087 -0.3024 C 0.16929 -0.30576 0.16835 -0.30975 0.16646 -0.31248 C 0.16236 -0.31857 0.15622 -0.32256 0.15134 -0.32676 C 0.13386 -0.34104 0.15858 -0.32193 0.1422 -0.33264 C 0.14063 -0.3339 0.13937 -0.336 0.13764 -0.33684 C 0.13527 -0.33789 0.1326 -0.3381 0.13008 -0.33873 C 0.12709 -0.3381 0.12394 -0.33831 0.1211 -0.33684 C 0.11874 -0.33558 0.09701 -0.32109 0.09228 -0.31668 C 0.0885 -0.31311 0.08535 -0.30828 0.08173 -0.3045 C 0.07779 -0.3003 0.07323 -0.29715 0.06961 -0.29232 C 0.06598 -0.2877 0.06378 -0.2814 0.06047 -0.27636 C 0.05669 -0.27006 0.05228 -0.26439 0.0485 -0.25809 C 0.03575 -0.23688 0.00945 -0.19068 -1.25984E-6 -0.16737 L -0.01953 -0.11907 C -0.03417 -0.08316 -0.02693 -0.10563 -0.0378 -0.0525 L -0.04221 -0.03024 C -0.04567 0.00525 -0.04142 -0.03381 -0.04677 0.00189 C -0.04945 0.01974 -0.04866 0.02121 -0.05134 0.03423 C -0.05181 0.03633 -0.05228 0.03822 -0.05291 0.04032 C -0.0537 0.04305 -0.05449 0.04599 -0.05591 0.0483 C -0.05858 0.05271 -0.06268 0.05313 -0.06646 0.05439 C -0.07496 0.05376 -0.08378 0.0546 -0.09213 0.05229 C -0.09433 0.05187 -0.09496 0.04788 -0.09669 0.0462 C -0.12662 0.02121 -0.07654 0.06993 -0.11339 0.03423 C -0.1211 0.02667 -0.13039 0.01491 -0.13606 0.00588 C -0.13858 0.00189 -0.14126 -0.00189 -0.14362 -0.00609 C -0.14677 -0.01197 -0.14929 -0.01848 -0.1526 -0.02436 C -0.15591 -0.03003 -0.16032 -0.03444 -0.16331 -0.04032 C -0.16819 -0.05061 -0.17134 -0.06741 -0.17386 -0.07875 C -0.17811 -0.1365 -0.17795 -0.11193 -0.17386 -0.18354 C -0.17276 -0.2016 -0.17291 -0.19299 -0.16929 -0.20769 C -0.16866 -0.21042 -0.16866 -0.21315 -0.16772 -0.21588 C -0.16614 -0.22071 -0.16299 -0.22428 -0.16016 -0.22785 C -0.15717 -0.22722 -0.15402 -0.22722 -0.15118 -0.22596 C -0.14284 -0.22218 -0.13795 -0.21567 -0.1315 -0.20769 C -0.12725 -0.20265 -0.12299 -0.1974 -0.11937 -0.19152 C -0.11591 -0.18606 -0.11339 -0.17934 -0.11024 -0.17346 C -0.1074 -0.168 -0.10425 -0.16275 -0.10126 -0.15729 C -0.08961 -0.11466 -0.09874 -0.14679 -0.07701 -0.08064 C -0.07402 -0.0714 -0.07055 -0.06216 -0.06803 -0.0525 C -0.06158 -0.02793 -0.05354 0.00462 -0.04536 0.02814 C -0.02095 0.09827 -0.02898 0.05229 -0.00299 0.15119 C 0.00063 0.16463 0.00378 0.17828 0.00756 0.19151 C 0.01134 0.20369 0.01606 0.21545 0.01968 0.22763 C 0.02472 0.24506 0.02866 0.2627 0.03338 0.28013 C 0.03527 0.28748 0.03732 0.29504 0.03937 0.30239 C 0.04126 0.30911 0.04378 0.31562 0.04535 0.32255 C 0.04646 0.32654 0.04724 0.33074 0.0485 0.33452 C 0.05039 0.34103 0.05181 0.34334 0.05449 0.3488 C 0.06315 0.34481 0.05527 0.34964 0.06362 0.33851 C 0.06535 0.3362 0.06787 0.33494 0.06961 0.33263 C 0.07338 0.32759 0.07653 0.32171 0.08016 0.31646 C 0.08362 0.31163 0.0874 0.30722 0.09071 0.30239 C 0.09559 0.29525 0.09953 0.28706 0.10441 0.28013 C 0.1085 0.27425 0.11401 0.27005 0.11795 0.26396 C 0.1274 0.24968 0.16693 0.18164 0.17401 0.16526 C 0.18803 0.1325 0.19055 0.13103 0.19811 0.10268 C 0.20142 0.09071 0.20724 0.06636 0.20724 0.06636 C 0.20772 0.06174 0.20803 0.05691 0.20866 0.05229 C 0.20945 0.04746 0.21165 0.04305 0.21181 0.03822 C 0.21212 0.00798 0.21165 -0.02226 0.21024 -0.0525 C 0.21008 -0.05712 0.20252 -0.06867 0.2011 -0.07056 C 0.1959 -0.07854 0.18157 -0.09576 0.17701 -0.09891 C 0.17496 -0.10017 0.17291 -0.10143 0.17087 -0.1029 C 0.16268 -0.1092 0.17024 -0.10521 0.16189 -0.10899 C 0.15134 -0.10836 0.14063 -0.10878 0.13008 -0.10689 C 0.12535 -0.10605 0.1211 -0.10269 0.11653 -0.1008 C 0.06472 -0.0798 0.13512 -0.11172 0.04693 -0.06867 C 0.01606 -0.05355 0.00031 -0.05019 -0.03024 -0.01827 C -0.07748 0.03129 -0.0285 -0.01743 -0.06803 0.01596 C -0.0737 0.021 -0.07921 0.02646 -0.08457 0.03213 C -0.09134 0.03927 -0.09717 0.04809 -0.10425 0.05439 L -0.11339 0.06237 C -0.11433 0.0651 -0.11512 0.06804 -0.11638 0.07056 C -0.11764 0.07287 -0.11937 0.07853 -0.12095 0.07644 C -0.12268 0.07413 -0.12016 0.06972 -0.11937 0.06636 C -0.11811 0.06132 -0.11559 0.0567 -0.11339 0.05229 C -0.11276 0.04956 -0.1126 0.04683 -0.11181 0.04431 C -0.10913 0.03591 -0.10488 0.02856 -0.10268 0.02016 C -0.09701 -0.00273 -0.10284 0.01869 -0.09512 -0.0042 C -0.09197 -0.01344 -0.08913 -0.02289 -0.08614 -0.03234 C -0.0841 -0.03843 -0.08299 -0.04515 -0.08 -0.0504 C -0.06221 -0.08379 -0.08205 -0.04557 -0.06646 -0.07875 C -0.06252 -0.08694 -0.05843 -0.09492 -0.05433 -0.1029 C -0.05228 -0.10689 -0.05087 -0.11151 -0.04835 -0.11508 C -0.04583 -0.11844 -0.04315 -0.12159 -0.04079 -0.12516 C -0.02945 -0.14175 -0.04063 -0.12936 -0.02567 -0.14532 C -0.02362 -0.14742 -0.02189 -0.14994 -0.01953 -0.1512 C -0.0137 -0.15477 -0.00756 -0.15666 -0.00142 -0.15939 C 0.01008 -0.16443 0.00457 -0.16254 0.01512 -0.16548 C 0.02378 -0.16464 0.03228 -0.16443 0.04094 -0.16338 C 0.04252 -0.16317 0.04409 -0.16233 0.04535 -0.16128 C 0.04756 -0.1596 0.04945 -0.15708 0.0515 -0.1554 C 0.05386 -0.15309 0.05669 -0.15162 0.05905 -0.14931 C 0.06126 -0.147 0.06331 -0.14427 0.06504 -0.14112 C 0.06803 -0.13608 0.07622 -0.12201 0.07874 -0.11298 C 0.07937 -0.11046 0.07953 -0.10752 0.08016 -0.105 C 0.0811 -0.10143 0.08236 -0.09828 0.08315 -0.09492 C 0.08472 -0.08904 0.08835 -0.07413 0.08929 -0.06867 C 0.09401 -0.03927 0.08724 -0.06888 0.09386 -0.04242 C 0.09433 -0.0378 0.09433 -0.03297 0.09527 -0.02835 C 0.0959 -0.02541 0.09779 -0.0231 0.09827 -0.02016 C 0.09984 -0.01239 0.09937 -0.00378 0.10142 0.00399 C 0.10189 0.00588 0.1022 0.00819 0.10283 0.01008 C 0.10362 0.01218 0.10504 0.01386 0.10583 0.01596 C 0.10709 0.01932 0.1074 0.0231 0.10898 0.02604 C 0.11071 0.02961 0.11527 0.03087 0.11795 0.03213 C 0.12 0.0315 0.1222 0.0315 0.12409 0.03024 C 0.13087 0.02541 0.14378 0.01407 0.14378 0.01407 C 0.1452 0.01008 0.14724 0.0063 0.14819 0.00189 C 0.15244 -0.0147 0.15134 -0.02415 0.15275 -0.04242 C 0.15354 -0.0525 0.15464 -0.06258 0.15575 -0.07266 C 0.15968 -0.10941 0.16047 -0.11382 0.16488 -0.14931 C 0.16583 -0.17619 0.16677 -0.20307 0.16787 -0.22995 C 0.16835 -0.24129 0.16866 -0.25284 0.16945 -0.26418 C 0.17008 -0.27426 0.1715 -0.28434 0.17244 -0.29442 C 0.17291 -0.31185 0.17338 -0.32928 0.17401 -0.34692 C 0.17527 -0.38556 0.17874 -0.38997 0.16787 -0.42755 C 0.16378 -0.44162 0.14331 -0.45233 0.13764 -0.45779 C 0.13417 -0.46115 0.13071 -0.46472 0.12709 -0.46787 C 0.12236 -0.47186 0.11275 -0.47858 0.1074 -0.48194 C 0.10252 -0.48488 0.1 -0.48593 0.09527 -0.48803 C 0.09323 -0.48656 0.09118 -0.48551 0.08929 -0.48383 C 0.07937 -0.47564 0.07701 -0.46745 0.06803 -0.45359 C 0.04236 -0.41349 0.06268 -0.45128 0.02268 -0.37296 C 0.01543 -0.35847 0.00898 -0.34314 0.00157 -0.32865 C -0.00772 -0.31038 -0.01764 -0.29232 -0.02709 -0.27426 C -0.03669 -0.2562 -0.0474 -0.23898 -0.05591 -0.21987 C -0.10803 -0.10269 -0.06614 -0.19488 -0.14662 -0.02835 C -0.15638 -0.00798 -0.18677 0.05565 -0.19496 0.07853 C -0.20047 0.09407 -0.2063 0.10919 -0.21165 0.12494 C -0.21528 0.13586 -0.22551 0.17135 -0.22819 0.18332 C -0.23118 0.19592 -0.23575 0.22175 -0.23575 0.22175 C -0.2348 0.22973 -0.2348 0.23813 -0.23276 0.2459 C -0.23197 0.24863 -0.22551 0.25115 -0.22378 0.25199 C -0.21102 0.25703 -0.21559 0.25556 -0.20252 0.25787 C -0.18693 0.25661 -0.17102 0.25766 -0.15575 0.25388 C -0.15134 0.25283 -0.14882 0.24674 -0.14504 0.2438 C -0.11512 0.22133 -0.14882 0.25262 -0.11638 0.22364 C -0.09386 0.20369 -0.10378 0.21062 -0.08158 0.18542 C -0.03717 0.13502 -0.07449 0.18689 -0.00898 0.09659 C 0.00567 0.07644 0.03764 0.03381 0.05606 0.00588 C 0.06173 -0.00252 0.06693 -0.01155 0.0726 -0.02016 C 0.07716 -0.02709 0.0863 -0.04032 0.0863 -0.04032 C 0.08772 -0.04578 0.09024 -0.05082 0.09071 -0.05649 C 0.09401 -0.08589 0.09275 -0.09114 0.09071 -0.11508 C 0.07275 -0.09513 0.08929 -0.11172 0.07559 -0.1008 C 0.06756 -0.09429 0.05984 -0.08694 0.0515 -0.08064 C 0.04693 -0.07728 0.0422 -0.07434 0.03779 -0.07056 C 0.02913 -0.063 0.02142 -0.05292 0.01212 -0.04641 C 0.00567 -0.042 -0.02425 -0.01995 -0.03622 -0.01428 C -0.04173 -0.01155 -0.04725 -0.00819 -0.05291 -0.00609 C -0.0578 -0.0042 -0.06299 -0.00357 -0.06803 -0.0021 C -0.08866 0.00399 -0.0715 0.00042 -0.09213 0.00399 C -0.10331 0.00252 -0.11449 0.00252 -0.12551 4.40991E-7 C -0.13039 -0.00126 -0.13906 -0.0084 -0.14362 -0.01218 C -0.14913 -0.0168 -0.15496 -0.021 -0.16016 -0.02625 C -0.16221 -0.02835 -0.16441 -0.03003 -0.1663 -0.03234 C -0.16756 -0.03402 -0.16835 -0.03633 -0.16929 -0.03843 C -0.1526 -0.06048 -0.17071 -0.03969 -0.13307 -0.06048 C -0.09669 -0.08085 -0.13307 -0.06195 -0.09669 -0.07665 C -0.09102 -0.07896 -0.08551 -0.0819 -0.08 -0.08484 C -0.07496 -0.08736 -0.07008 -0.09072 -0.06488 -0.09282 C -0.06 -0.09471 -0.0548 -0.09555 -0.04976 -0.09681 C -0.04362 -0.09618 -0.03307 -0.09744 -0.02709 -0.09072 C -0.0252 -0.08862 -0.02394 -0.08568 -0.02268 -0.08274 C -0.02142 -0.08022 -0.02063 -0.07728 -0.01953 -0.07476 C -0.01748 -0.05418 -0.01606 -0.04809 -0.01953 -0.02226 C -0.02095 -0.01239 -0.02488 -0.00357 -0.02709 0.00588 C -0.03197 0.02667 -0.03386 0.04872 -0.04079 0.06846 C -0.05008 0.09491 -0.05134 0.10016 -0.06189 0.12494 C -0.06425 0.1304 -0.06662 0.13607 -0.06945 0.14111 C -0.07165 0.14489 -0.07465 0.14762 -0.07701 0.15119 C -0.07874 0.15371 -0.08 0.15644 -0.08158 0.15917 C -0.0841 0.15791 -0.08709 0.15749 -0.08913 0.15518 C -0.09181 0.15203 -0.09291 0.14678 -0.09512 0.143 C -0.09906 0.1367 -0.10315 0.13082 -0.10725 0.12494 C -0.11165 0.11864 -0.11654 0.11297 -0.12095 0.10667 C -0.12599 0.09953 -0.13055 0.09155 -0.13606 0.08462 C -0.15386 0.06195 -0.17307 0.04137 -0.19039 0.01806 C -0.2189 -0.01995 -0.25417 -0.06237 -0.27969 -0.10689 C -0.28772 -0.12117 -0.29543 -0.13587 -0.30236 -0.1512 C -0.31874 -0.18732 -0.31843 -0.19152 -0.32803 -0.22785 C -0.32961 -0.24003 -0.3315 -0.252 -0.3326 -0.26418 C -0.33543 -0.29757 -0.33417 -0.32949 -0.32961 -0.36288 C -0.32788 -0.37485 -0.32394 -0.38598 -0.32047 -0.39732 C -0.31071 -0.42986 -0.30961 -0.43343 -0.2948 -0.45968 C -0.28063 -0.48488 -0.26551 -0.51008 -0.24488 -0.52625 C -0.23654 -0.53297 -0.22284 -0.53948 -0.21307 -0.54242 C -0.20913 -0.54347 -0.20504 -0.54368 -0.2011 -0.54431 C -0.19402 -0.54368 -0.18677 -0.54431 -0.17984 -0.54242 C -0.17638 -0.54137 -0.15984 -0.52751 -0.15874 -0.52625 C -0.14315 -0.50945 -0.13024 -0.49391 -0.11795 -0.47375 C -0.08331 -0.41748 -0.12567 -0.4811 -0.08913 -0.42755 C -0.08299 -0.39102 -0.0841 -0.40383 -0.08756 -0.34272 C -0.08788 -0.33915 -0.08992 -0.33621 -0.09071 -0.33264 C -0.09181 -0.32739 -0.0926 -0.32193 -0.0937 -0.31668 C -0.09417 -0.31395 -0.09496 -0.31122 -0.09512 -0.30849 C -0.0978 -0.28119 -0.09543 -0.30261 -0.09827 -0.28224 C -0.09874 -0.27825 -0.09906 -0.27426 -0.09969 -0.27027 C -0.10095 -0.26271 -0.10236 -0.25788 -0.10425 -0.25011 C -0.10693 -0.22176 -0.1074 -0.22281 -0.10425 -0.18144 C -0.1041 -0.17913 -0.10221 -0.17745 -0.10126 -0.17556 C -0.10079 -0.1554 -0.1011 -0.13503 -0.09969 -0.11508 C -0.09953 -0.11256 -0.09764 -0.11109 -0.09669 -0.10899 C -0.08945 -0.09198 -0.10016 -0.10941 -0.08158 -0.09282 C -0.07858 -0.09009 -0.07606 -0.08589 -0.07244 -0.08484 C -0.07102 -0.08421 -0.06378 -0.08211 -0.06189 -0.08064 C -0.02976 -0.05733 -0.06599 -0.08001 -0.04079 -0.06657 C -0.02898 -0.06027 -0.04047 -0.06489 -0.02709 -0.0546 C -0.02378 -0.05187 -0.02016 -0.0504 -0.01654 -0.04851 C -0.01244 -0.04284 -0.01244 -0.04221 -0.00756 -0.03843 C -0.00551 -0.03696 -0.00331 -0.03612 -0.00142 -0.03444 C 0.00031 -0.03276 0.00142 -0.03003 0.00315 -0.02835 C 0.00488 -0.02646 0.00724 -0.02583 0.00913 -0.02436 C 0.01071 -0.0231 0.01197 -0.02142 0.0137 -0.02016 C 0.01512 -0.01932 0.01685 -0.01911 0.01827 -0.01827 C 0.02992 -0.0105 0.0159 -0.01722 0.02724 -0.01218 C 0.02205 -0.00987 0.02126 -0.01029 0.01669 -0.0042 C 0.01543 -0.00231 0.0148 4.40991E-7 0.0137 0.00189 C 0.01008 0.00777 0.00913 0.00798 0.00457 0.01197 C -0.00236 0.00966 0.00063 0.01008 -0.00441 0.01008 L -0.01953 0.0039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43" dur="1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9866255" y="18615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554760" y="20700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309120" y="88860"/>
            <a:ext cx="2849880" cy="1981200"/>
          </a:xfrm>
          <a:prstGeom prst="cloudCallou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6"/>
          <a:stretch/>
        </p:blipFill>
        <p:spPr>
          <a:xfrm>
            <a:off x="9973440" y="1079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6"/>
          <a:stretch/>
        </p:blipFill>
        <p:spPr>
          <a:xfrm>
            <a:off x="10080625" y="-198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6"/>
          <a:stretch/>
        </p:blipFill>
        <p:spPr>
          <a:xfrm>
            <a:off x="10187810" y="43775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6"/>
          <a:stretch/>
        </p:blipFill>
        <p:spPr>
          <a:xfrm>
            <a:off x="10187810" y="323031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314 0.0504 L -0.16314 0.05061 C -0.16787 0.0483 -0.17291 0.04704 -0.17732 0.0441 C -0.1948 0.03255 -0.17118 0.04179 -0.18661 0.03591 C -0.18881 0.03507 -0.19086 0.03465 -0.19291 0.03381 C -0.19606 0.03255 -0.20236 0.02961 -0.20236 0.02982 C -0.20551 0.02667 -0.20803 0.02226 -0.21165 0.02121 C -0.22047 0.0189 -0.21889 0.01995 -0.2274 0.01491 C -0.22944 0.01365 -0.23149 0.01197 -0.23354 0.01071 C -0.23622 0.00924 -0.23889 0.00819 -0.24141 0.00651 C -0.24456 0.00462 -0.24755 0.00189 -0.25086 0.00042 C -0.25322 -0.00084 -0.25606 -0.00105 -0.25858 -0.00168 C -0.26078 -0.00315 -0.26283 -0.00441 -0.26488 -0.00588 C -0.26645 -0.00714 -0.26787 -0.00903 -0.2696 -0.01008 C -0.2737 -0.01281 -0.27763 -0.01239 -0.28204 -0.01428 C -0.28472 -0.01533 -0.28724 -0.01722 -0.28992 -0.01848 C -0.29196 -0.01932 -0.29417 -0.01974 -0.29622 -0.02058 C -0.29937 -0.02184 -0.30236 -0.02394 -0.30551 -0.02478 C -0.30818 -0.02541 -0.3107 -0.02604 -0.31338 -0.02688 C -0.33763 -0.03486 -0.2844 -0.01953 -0.3274 -0.03087 C -0.3296 -0.0315 -0.33149 -0.03276 -0.3337 -0.03297 C -0.35795 -0.03717 -0.4033 -0.03654 -0.41811 -0.03717 L -0.49795 -0.04137 L -0.51196 -0.04767 C -0.51354 -0.0483 -0.51511 -0.04914 -0.51669 -0.04977 L -0.52299 -0.05187 L -0.58551 -0.04977 L -0.63244 -0.04767 L -0.46189 0.09639 L -0.48535 0.09219 L -0.64488 0.0441 L -0.66047 0.0378 C -0.66267 0.03717 -0.66677 0.03591 -0.66677 0.03612 L -0.41181 -0.00588 L -0.51826 0.17345 L -0.52598 -0.06027 L -0.73559 0.01701 L -0.56204 0.10059 L -0.73874 0.07749 L -0.68708 -0.04977 L -0.77464 -0.04767 L -0.61212 0.10269 L -0.82944 0.03171 C -0.8433 0.02226 -0.83732 0.02331 -0.84661 0.02331 L -0.64173 -0.03927 L -0.94992 -0.03507 L -0.8044 0.10878 L -0.94519 0.0567 L -0.75905 -0.02478 L -0.83259 -0.05397 C -0.83732 -0.0567 -0.84189 -0.05964 -0.84661 -0.06237 C -0.84818 -0.06321 -0.85133 -0.06426 -0.85133 -0.06405 L -0.93417 0.01071 L -0.82787 0.0462 L -0.86535 0.0378 C -0.87007 0.04137 -0.8748 0.04473 -0.87952 0.0483 C -0.8811 0.04956 -0.88252 0.05124 -0.88409 0.0525 C -0.88677 0.0546 -0.88944 0.0567 -0.89196 0.0588 C -0.89511 0.06153 -0.89811 0.06468 -0.90141 0.0672 C -0.91275 0.07581 -0.90944 0.07539 -0.91543 0.07539 L -0.92015 0.07539 L -0.89984 -0.04767 L -0.88566 -0.04767 L -0.84976 -0.04137 C -0.83464 -0.02688 -0.84204 -0.03528 -0.82787 -0.01638 C -0.82519 -0.01281 -0.82204 -0.01008 -0.82 -0.00588 C -0.81795 -0.00168 -0.8159 0.00252 -0.81385 0.00651 C -0.81228 0.00945 -0.81039 0.01197 -0.80913 0.01491 C -0.80614 0.02163 -0.80535 0.03024 -0.80126 0.03591 L -0.79811 0.0399 L -0.78409 0.0609 L -0.76063 0.08589 C -0.7611 0.09681 -0.76031 0.10815 -0.7622 0.11907 C -0.76252 0.1218 -0.76503 0.12306 -0.76692 0.12327 C -0.77574 0.12474 -0.78456 0.12327 -0.79354 0.12327 L -0.84976 0.10668 C -0.86078 0.10605 -0.87165 0.10584 -0.88267 0.10458 C -0.88425 0.10437 -0.88724 0.10269 -0.88724 0.1029 L -0.92803 0.08799 L -0.96078 0.07119 L -0.89196 0.063 C -0.88629 0.05733 -0.87984 0.05292 -0.8748 0.0462 C -0.87322 0.0441 -0.87196 0.04179 -0.87007 0.0399 C -0.86818 0.03822 -0.86566 0.03759 -0.86377 0.03591 C -0.84992 0.02247 -0.8696 0.03675 -0.85291 0.02331 C -0.84992 0.02079 -0.84645 0.01953 -0.84346 0.01701 C -0.84063 0.01449 -0.83858 0.01113 -0.83574 0.00861 C -0.83275 0.00609 -0.82944 0.00462 -0.82629 0.00252 C -0.81322 -0.00714 -0.82377 -0.00105 -0.80913 -0.01008 C -0.80551 -0.01239 -0.79811 -0.01638 -0.79811 -0.01617 L -0.76535 -0.03507 L -0.72314 0.11907 C -0.72094 0.12495 -0.71952 0.13104 -0.71685 0.13608 C -0.71354 0.14217 -0.71039 0.14217 -0.70582 0.14427 C -0.7033 0.14574 -0.70078 0.14742 -0.69811 0.14847 C -0.69606 0.14952 -0.69385 0.14952 -0.69181 0.15057 C -0.68157 0.15561 -0.6896 0.15477 -0.68094 0.15477 L -0.67149 0.15687 C -0.67779 0.15057 -0.68377 0.14385 -0.69023 0.13818 C -0.70252 0.12726 -0.72771 0.10668 -0.72771 0.10689 L -0.8107 0.0672 L -0.82472 0.0672 L -0.84976 0.063 C -0.85496 0.06006 -0.86031 0.05775 -0.86535 0.0546 C -0.88094 0.04494 -0.86614 0.05082 -0.87952 0.0462 C -0.88913 0.03759 -0.87842 0.04599 -0.89196 0.0399 C -0.89417 0.03906 -0.89606 0.03696 -0.89826 0.03591 C -0.90173 0.03402 -0.90913 0.03171 -0.90913 0.03192 L -0.99055 0.01491 C -1.00204 0.01428 -1.01354 0.01407 -1.02488 0.0126 C -1.02708 0.0126 -1.03118 0.01071 -1.03118 0.01071 L -1.03118 0.01071 C -1.04252 0.02373 -1.03732 0.02331 -1.04362 0.02331 L -1.10472 0.07749 L -1.12488 0.09219 L -1.00614 0.08799 L -0.94834 -0.04767 L -1.04519 -0.02268 C -1.04314 -0.01638 -1.04204 -0.00945 -1.03905 -0.00378 C -1.03763 -0.00126 -1.03275 0.00042 -1.03275 0.00063 L -1.02173 0.15477 L -1.06866 0.15057 L -1.03905 -0.04137 L -1.11086 0.00441 L -0.99212 0.13608 L -1.13118 0.12327 " pathEditMode="relative" rAng="0" ptsTypes="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09" y="42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98 0.14027 L -0.09654 0.14636 L -0.1978 0.16043 L -0.31433 0.29357 L -0.54252 0.29546 L -0.56378 0.29945 C -0.56772 0.30029 -0.57591 0.30155 -0.57591 0.30155 L -0.67717 0.50315 C -0.67307 0.50861 -0.6693 0.51428 -0.66504 0.51932 C -0.65937 0.52582 -0.64977 0.53254 -0.64237 0.53338 C -0.62221 0.5359 -0.63134 0.53548 -0.61512 0.53548 L -0.51985 0.5737 C -0.51591 0.57643 -0.51229 0.58105 -0.50788 0.58168 C -0.49843 0.58315 -0.48693 0.57286 -0.48063 0.56572 L -0.47008 0.55354 L -0.3989 0.48509 C -0.4 0.47564 -0.40111 0.46619 -0.40189 0.45674 C -0.40252 0.45065 -0.40237 0.44456 -0.40347 0.43868 C -0.40489 0.43028 -0.40788 0.42272 -0.40945 0.41453 C -0.41339 0.39626 -0.41402 0.38135 -0.42016 0.36413 C -0.42646 0.34607 -0.44126 0.31163 -0.44126 0.31163 L -0.50331 0.23309 C -0.50536 0.2249 -0.50741 0.21692 -0.5093 0.20873 C -0.5104 0.20411 -0.51103 0.19928 -0.51229 0.19466 C -0.5137 0.18983 -0.51528 0.18521 -0.51685 0.18059 C -0.51827 0.1766 -0.52016 0.17261 -0.52142 0.16841 C -0.52268 0.164 -0.52284 0.15875 -0.52441 0.15434 C -0.52552 0.1514 -0.52756 0.14909 -0.52898 0.14636 C -0.53056 0.143 -0.53197 0.13964 -0.53355 0.13628 C -0.53544 0.13208 -0.53953 0.1241 -0.53953 0.1241 L -0.56835 0.09386 C -0.57276 0.0905 -0.57748 0.08735 -0.58189 0.08378 C -0.59575 0.07244 -0.58095 0.08315 -0.59244 0.07181 C -0.60095 0.06341 -0.59859 0.06761 -0.60756 0.06173 C -0.61024 0.05984 -0.61244 0.05732 -0.61512 0.05564 C -0.61906 0.05312 -0.62725 0.04955 -0.62725 0.04955 L -0.78898 0.16043 C -0.79307 0.16589 -0.79685 0.17135 -0.80111 0.1766 C -0.80347 0.17954 -0.80646 0.18143 -0.80867 0.18458 C -0.8126 0.19025 -0.81607 0.19634 -0.81922 0.20285 L -0.82221 0.20873 L -0.80709 0.26333 C -0.80678 0.26879 -0.80725 0.28517 -0.80268 0.29147 C -0.79859 0.29693 -0.78898 0.30554 -0.78898 0.30554 L -0.7315 0.39626 C -0.72552 0.395 -0.71937 0.39416 -0.71339 0.39227 C -0.70882 0.3908 -0.69985 0.38618 -0.69985 0.38618 L -0.61512 0.38219 C -0.59764 0.35489 -0.61481 0.37694 -0.59701 0.36413 C -0.59323 0.3614 -0.59024 0.35657 -0.58646 0.35405 C -0.58221 0.35111 -0.57276 0.34796 -0.57276 0.34796 L -0.51985 0.32381 C -0.52237 0.31625 -0.52646 0.30953 -0.52741 0.30155 C -0.5293 0.28601 -0.52693 0.27299 -0.523 0.25913 C -0.51953 0.24737 -0.51859 0.24506 -0.51386 0.23498 C -0.51197 0.23099 -0.50788 0.22301 -0.50788 0.22301 L -0.49119 0.20474 C -0.49166 0.18185 -0.49182 0.15917 -0.49276 0.13628 C -0.49292 0.13124 -0.49528 0.12431 -0.49717 0.12011 C -0.49859 0.11717 -0.50174 0.11213 -0.50174 0.11213 L -0.53654 0.08378 C -0.54158 0.07916 -0.54646 0.07433 -0.55166 0.06971 C -0.55402 0.06761 -0.5567 0.06572 -0.55922 0.06362 C -0.56268 0.06089 -0.56646 0.05858 -0.56977 0.05564 C -0.57276 0.05291 -0.57591 0.05039 -0.5789 0.04745 C -0.583 0.04367 -0.58615 0.03716 -0.59103 0.03548 C -0.59764 0.03317 -0.59559 0.03548 -0.59859 0.03149 L -0.63481 0.03737 L -0.68473 0.06572 C -0.69103 0.08462 -0.68725 0.07916 -0.69229 0.08588 L -0.7104 0.1766 C -0.70725 0.22238 -0.71733 0.21419 -0.70441 0.22301 L -0.65748 0.32171 C -0.65591 0.32843 -0.65449 0.33515 -0.65292 0.34187 C -0.65244 0.34397 -0.65182 0.34586 -0.6515 0.34796 C -0.65087 0.35048 -0.65119 0.35384 -0.64993 0.35594 C -0.64898 0.35762 -0.64678 0.35699 -0.64536 0.35804 C -0.64189 0.36035 -0.64142 0.36119 -0.63937 0.36413 L -0.58489 0.39437 C -0.55748 0.3614 -0.58063 0.38744 -0.56079 0.36812 C -0.55811 0.3656 -0.55591 0.36224 -0.55323 0.35993 C -0.54977 0.35741 -0.54599 0.35615 -0.54252 0.35405 C -0.53953 0.35216 -0.53355 0.34796 -0.53355 0.34796 L -0.48205 0.32969 C -0.48063 0.32444 -0.47953 0.31877 -0.47764 0.31373 C -0.47638 0.31058 -0.47418 0.30869 -0.47307 0.30554 C -0.47213 0.30302 -0.47213 0.30008 -0.4715 0.29756 C -0.47056 0.29336 -0.46851 0.28538 -0.46851 0.28538 L -0.46693 0.26333 C -0.46646 0.25388 -0.46615 0.24443 -0.46552 0.23498 C -0.46347 0.20663 -0.463 0.23498 -0.46252 0.19067 C -0.46205 0.16253 -0.46252 0.13418 -0.46252 0.10604 L -0.46394 0.05963 C -0.46473 0.05837 -0.47418 0.04304 -0.47764 0.03947 C -0.49465 0.02162 -0.48016 0.03674 -0.49119 0.02939 C -0.49276 0.02834 -0.49418 0.02645 -0.49575 0.0254 C -0.49969 0.02246 -0.50788 0.01722 -0.50788 0.01722 L -0.5652 0.0254 L -0.59103 0.0254 L -0.65906 0.06173 C -0.66205 0.06845 -0.6652 0.07496 -0.66804 0.08189 C -0.68063 0.11108 -0.6641 0.07328 -0.6726 0.09596 C -0.67339 0.09806 -0.67465 0.09995 -0.67559 0.10205 C -0.67622 0.10331 -0.6767 0.10457 -0.67717 0.10604 L -0.68772 0.23708 C -0.68725 0.2501 -0.68851 0.27929 -0.68473 0.29756 C -0.68378 0.30155 -0.68473 0.30827 -0.68174 0.30953 C -0.6767 0.31184 -0.67717 0.30953 -0.67717 0.31373 L -0.64079 0.34187 C -0.62709 0.36035 -0.63528 0.35594 -0.6167 0.35594 L -0.52142 0.36203 C -0.51685 0.3614 -0.51229 0.3614 -0.50788 0.35993 C -0.50599 0.35951 -0.50473 0.35741 -0.50331 0.35594 C -0.50126 0.35405 -0.49937 0.35174 -0.49717 0.34985 C -0.49229 0.34565 -0.48205 0.33788 -0.48205 0.33788 L -0.40504 0.27341 C -0.40347 0.26585 -0.40142 0.25871 -0.40048 0.25115 C -0.39937 0.24317 -0.39969 0.23498 -0.3989 0.227 C -0.39811 0.21755 -0.39685 0.2081 -0.39591 0.19865 L -0.39433 0.18269 L -0.39292 0.14426 L -0.47307 0.0254 C -0.47811 0.02058 -0.48237 0.01386 -0.48819 0.01134 C -0.49953 0.0063 -0.48552 0.01302 -0.49717 0.00525 C -0.49859 0.0042 -0.50032 0.00399 -0.50174 0.00315 C -0.50284 0.00273 -0.50378 0.00189 -0.50473 0.00126 L -0.60914 0.06362 C -0.61119 0.06761 -0.61937 0.08357 -0.62268 0.08777 C -0.62441 0.09029 -0.62693 0.09155 -0.62882 0.09386 C -0.63056 0.09638 -0.6315 0.09953 -0.63323 0.10205 C -0.6367 0.10667 -0.63859 0.10751 -0.64237 0.11003 L -0.6167 0.28937 C -0.61465 0.30428 -0.62 0.32549 -0.61056 0.33389 L -0.60615 0.33788 L -0.48363 0.46682 L -0.46394 0.46493 L -0.38237 0.44477 C -0.3704 0.40214 -0.38504 0.45653 -0.37481 0.41033 C -0.37197 0.39815 -0.36867 0.38618 -0.36567 0.37421 C -0.3641 0.36812 -0.36205 0.36224 -0.36111 0.35594 C -0.36016 0.34922 -0.35953 0.3425 -0.35811 0.33578 C -0.35654 0.32822 -0.35402 0.32108 -0.35213 0.31373 C -0.3504 0.30701 -0.34756 0.29357 -0.34756 0.29357 L -0.32788 0.21692 C -0.32882 0.20075 -0.32835 0.18437 -0.33087 0.16841 C -0.33402 0.14951 -0.36158 0.12956 -0.36725 0.1241 C -0.37213 0.11927 -0.37717 0.11444 -0.38237 0.11003 L -0.39433 0.09995 L -0.44882 0.05564 C -0.45292 0.05018 -0.4567 0.04451 -0.46095 0.03947 C -0.46284 0.03716 -0.4652 0.0359 -0.46693 0.03338 C -0.47087 0.02771 -0.4726 0.01932 -0.47764 0.01533 C -0.48268 0.01134 -0.48741 0.00672 -0.49276 0.00315 C -0.49575 0.00126 -0.49874 -0.00063 -0.50174 -0.00294 C -0.50583 -0.00609 -0.50961 -0.01008 -0.51386 -0.01302 C -0.52315 -0.0189 -0.54252 -0.02898 -0.54252 -0.02898 L -0.41103 0.43469 C -0.41418 0.44309 -0.41481 0.45128 -0.42158 0.45485 C -0.4241 0.4559 -0.42662 0.45611 -0.42914 0.45674 L -0.47607 0.45485 C -0.48709 0.45422 -0.49827 0.45296 -0.5093 0.45275 L -0.68772 0.45065 C -0.74237 0.44582 -0.74615 0.4475 -0.79056 0.43868 C -0.81496 0.43385 -0.83953 0.42839 -0.86315 0.41852 C -0.87339 0.41411 -0.88315 0.40739 -0.89339 0.40235 C -0.90189 0.39815 -0.91087 0.39542 -0.91906 0.39017 C -0.94993 0.37064 -0.95607 0.36749 -0.97496 0.34397 C -0.97859 0.33935 -0.98268 0.33515 -0.98552 0.32969 C -0.99071 0.32024 -0.99922 0.29945 -0.99922 0.29945 C -1.00063 0.2921 -1.00252 0.28496 -1.00363 0.2774 C -1.00457 0.27131 -1.00457 0.26522 -1.0052 0.25913 C -1.00599 0.25178 -1.00725 0.24443 -1.00819 0.23708 C -1.00725 0.22028 -1.00772 0.20327 -1.0052 0.18668 C -1.00331 0.17387 -0.99087 0.14153 -0.98552 0.13019 C -0.98 0.11843 -0.97402 0.10688 -0.96741 0.09596 C -0.94536 0.05984 -0.91796 0.03233 -0.88725 0.00924 C -0.84536 -0.02226 -0.81874 -0.04557 -0.77386 -0.06741 C -0.76284 -0.07266 -0.75197 -0.07938 -0.74063 -0.08358 C -0.72221 -0.09009 -0.70363 -0.09681 -0.68473 -0.09954 C -0.6515 -0.10458 -0.66662 -0.10269 -0.63937 -0.10563 C -0.62126 -0.105 -0.603 -0.10584 -0.58489 -0.10374 C -0.58111 -0.10311 -0.57764 -0.10017 -0.57433 -0.09765 C -0.55166 -0.08022 -0.56205 -0.08778 -0.54867 -0.0714 C -0.54567 -0.06783 -0.54205 -0.06531 -0.53953 -0.06132 C -0.53654 -0.05649 -0.53449 -0.05061 -0.53197 -0.04515 C -0.53103 -0.0378 -0.52867 -0.03045 -0.52898 -0.0231 C -0.52977 0.00273 -0.53197 0.02813 -0.53496 0.05354 C -0.5378 0.0779 -0.56441 0.15056 -0.5652 0.15245 C -0.58048 0.18836 -0.62536 0.29756 -0.64237 0.3278 C -0.64993 0.34124 -0.65701 0.3551 -0.66504 0.36812 C -0.68205 0.39605 -0.70237 0.42608 -0.72252 0.45065 C -0.73229 0.46262 -0.74252 0.47396 -0.75276 0.48509 C -0.7726 0.50651 -0.80615 0.53905 -0.82678 0.55144 C -0.83229 0.5548 -0.8378 0.55879 -0.84347 0.56152 C -0.84835 0.56404 -0.86788 0.57181 -0.87512 0.5737 C -0.87922 0.57475 -0.88331 0.57496 -0.88725 0.5758 C -0.89386 0.57391 -0.90174 0.57454 -0.90693 0.56761 C -0.90977 0.56383 -0.91197 0.55963 -0.91449 0.55564 C -0.91544 0.55228 -0.91638 0.54871 -0.91748 0.54556 C -0.91843 0.54262 -0.91985 0.54031 -0.92048 0.53737 C -0.92142 0.53359 -0.92158 0.52939 -0.92205 0.5254 C -0.92111 0.50777 -0.92095 0.49013 -0.91906 0.47291 C -0.9178 0.46241 -0.91197 0.45401 -0.90693 0.44666 C -0.9 0.43658 -0.8978 0.43448 -0.88882 0.4265 C -0.88489 0.42293 -0.88095 0.41936 -0.8767 0.41642 C -0.87292 0.4139 -0.86867 0.41222 -0.86457 0.41033 C -0.85859 0.4076 -0.85276 0.40403 -0.84646 0.40235 C -0.83953 0.40067 -0.83229 0.40109 -0.82536 0.40025 C -0.81119 0.40235 -0.79654 0.40088 -0.783 0.40634 C -0.76977 0.4118 -0.75748 0.42104 -0.74662 0.43259 C -0.72693 0.45359 -0.69559 0.48383 -0.68315 0.51323 C -0.66111 0.56593 -0.6567 0.57013 -0.64394 0.61612 C -0.64048 0.62788 -0.63811 0.64048 -0.63481 0.65224 C -0.61985 0.70495 -0.63465 0.64048 -0.61969 0.70264 C -0.61307 0.73015 -0.61764 0.72007 -0.60914 0.74716 C -0.60741 0.75262 -0.60489 0.75766 -0.603 0.76312 C -0.60174 0.76711 -0.60142 0.77152 -0.6 0.7753 C -0.5989 0.77803 -0.59323 0.78748 -0.59103 0.78937 C -0.58961 0.79063 -0.58788 0.79084 -0.58646 0.79147 C -0.58095 0.78412 -0.57559 0.77614 -0.56977 0.76921 C -0.5652 0.76396 -0.56048 0.75892 -0.55622 0.75304 C -0.55134 0.74674 -0.54725 0.7396 -0.54252 0.73288 C -0.53764 0.72616 -0.53229 0.71986 -0.52741 0.71272 C -0.52221 0.70495 -0.51701 0.69697 -0.51229 0.68857 C -0.5 0.66652 -0.48221 0.63565 -0.47307 0.60793 C -0.47056 0.60058 -0.46095 0.56236 -0.45937 0.55354 C -0.45638 0.53548 -0.45433 0.51722 -0.45182 0.49916 C -0.45244 0.48173 -0.45134 0.46388 -0.45339 0.44666 C -0.45402 0.44057 -0.46583 0.40508 -0.46851 0.39836 C -0.47496 0.38177 -0.48237 0.36644 -0.49119 0.35195 C -0.49544 0.34502 -0.49985 0.33809 -0.50473 0.33179 C -0.51307 0.32129 -0.52189 0.31163 -0.53056 0.30155 C -0.53449 0.29693 -0.53796 0.29105 -0.54252 0.28748 C -0.54504 0.28538 -0.54788 0.28391 -0.55008 0.28139 C -0.55339 0.27782 -0.55575 0.27278 -0.55922 0.26921 C -0.56882 0.25976 -0.56583 0.26585 -0.57433 0.26123 C -0.5863 0.25472 -0.58016 0.2564 -0.59103 0.24905 C -0.59433 0.24695 -0.59796 0.24506 -0.60158 0.24317 C -0.61056 0.23834 -0.61922 0.2312 -0.62882 0.22889 L -0.66347 0.22091 C -0.67292 0.22112 -0.7293 0.21755 -0.75418 0.227 C -0.75953 0.22889 -0.76426 0.23267 -0.7693 0.23498 C -0.77843 0.23939 -0.78867 0.24002 -0.79654 0.24716 C -0.80363 0.25346 -0.80693 0.25577 -0.81323 0.26333 C -0.81528 0.26585 -0.81748 0.26837 -0.81922 0.27131 C -0.82158 0.27509 -0.82315 0.2795 -0.82536 0.28349 C -0.82678 0.28622 -0.82867 0.28853 -0.82977 0.29147 C -0.83182 0.29651 -0.83276 0.30239 -0.83433 0.30764 C -0.83528 0.31037 -0.8367 0.31289 -0.83733 0.31562 C -0.8389 0.32129 -0.84252 0.34082 -0.84347 0.34586 C -0.84457 0.35195 -0.84567 0.35783 -0.84646 0.36413 C -0.84851 0.3803 -0.84709 0.38597 -0.85103 0.40235 C -0.85244 0.40865 -0.85544 0.41432 -0.85701 0.42041 C -0.87418 0.48551 -0.84772 0.39521 -0.86615 0.46892 C -0.86804 0.47648 -0.87134 0.48362 -0.8737 0.49097 C -0.87591 0.49832 -0.87701 0.50609 -0.87969 0.51323 C -0.88268 0.521 -0.88709 0.52771 -0.89024 0.53548 C -0.89323 0.54262 -0.89481 0.5506 -0.8978 0.55753 C -0.90079 0.56404 -0.90473 0.56992 -0.90851 0.5758 C -0.91276 0.58252 -0.91748 0.58924 -0.92205 0.59596 C -0.93024 0.60751 -0.9378 0.61696 -0.94772 0.6262 C -0.95197 0.62998 -0.95701 0.6325 -0.96142 0.63628 C -0.97449 0.6472 -0.97008 0.6472 -0.98552 0.65644 C -0.98993 0.65896 -0.99449 0.66106 -0.99922 0.66232 C -1.0041 0.66379 -1.0093 0.66379 -1.01433 0.66442 L -1.02788 0.66652 C -1.04504 0.66505 -1.06237 0.6661 -1.07937 0.66232 C -1.09071 0.66001 -1.10158 0.65329 -1.1126 0.64825 C -1.11717 0.64636 -1.12158 0.64405 -1.12615 0.64216 C -1.12961 0.64069 -1.13323 0.64006 -1.13654 0.63817 C -1.14016 0.63628 -1.14977 0.62935 -1.15323 0.6262 C -1.15591 0.62368 -1.15827 0.62053 -1.16079 0.61801 C -1.16725 0.61171 -1.16473 0.61612 -1.17134 0.60604 C -1.1726 0.60415 -1.17339 0.60184 -1.17433 0.59995 C -1.17591 0.59722 -1.17748 0.59449 -1.1789 0.59176 C -1.18252 0.57748 -1.18331 0.57769 -1.17591 0.55354 C -1.17433 0.54829 -1.16678 0.54136 -1.16678 0.54136 L -0.88583 0.35993 C -0.88221 0.36182 -0.87292 0.36497 -0.86914 0.37001 C -0.86741 0.37253 -0.8663 0.37568 -0.86457 0.3782 C -0.86315 0.3803 -0.86158 0.38219 -0.86 0.38429 C -0.85953 0.38828 -0.85906 0.39227 -0.85859 0.39626 C -0.85811 0.39962 -0.85748 0.40298 -0.85701 0.40634 C -0.85654 0.41117 -0.85607 0.41579 -0.85559 0.42041 C -0.85654 0.44939 -0.8567 0.47837 -0.85859 0.50714 C -0.85922 0.51869 -0.86189 0.53002 -0.86315 0.54136 C -0.86441 0.55354 -0.86473 0.56572 -0.86615 0.57769 C -0.8693 0.60541 -0.8737 0.63271 -0.8767 0.66043 C -0.87827 0.6745 -0.87937 0.68878 -0.88126 0.70264 C -0.88284 0.71482 -0.88567 0.72679 -0.88725 0.73897 C -0.89024 0.76039 -0.89229 0.78202 -0.89481 0.80344 C -0.89433 0.82171 -0.89512 0.83998 -0.89339 0.85804 C -0.89307 0.86035 -0.89056 0.86245 -0.88882 0.86203 C -0.87134 0.85741 -0.82898 0.81667 -0.82536 0.81352 C -0.81024 0.80134 -0.79512 0.78937 -0.78 0.7774 C -0.70079 0.71398 -0.6263 0.65329 -0.54252 0.59596 L -0.2115 0.36812 L -0.11166 0.29756 C -0.07796 0.27362 0.03307 0.19571 0.06976 0.16253 C 0.17606 0.06593 0.1411 0.10961 0.18614 0.04955 C 0.18472 0.04892 0.18315 0.04703 0.18157 0.04745 C 0.17606 0.04934 0.16425 0.0653 0.16204 0.06761 C 0.10535 0.12515 0.09716 0.13061 0.02897 0.18668 C 0.01448 0.19844 -0.00048 0.20915 -0.01496 0.22091 C -0.03276 0.2354 -0.04993 0.25094 -0.06788 0.26522 C -0.08678 0.28055 -0.10709 0.29273 -0.12536 0.30953 L -0.23559 0.41243 C -0.29323 0.4664 -0.3315 0.50147 -0.38678 0.56971 C -0.43481 0.62872 -0.4293 0.61927 -0.47906 0.69466 C -0.49166 0.71356 -0.50189 0.73519 -0.51544 0.75304 C -0.51985 0.75913 -0.52473 0.7648 -0.52898 0.77131 C -0.55481 0.81058 -0.52252 0.76669 -0.54252 0.79336 C -0.54347 0.79714 -0.54678 0.80596 -0.53953 0.79546 C -0.5178 0.76354 -0.53874 0.79042 -0.52142 0.76312 C -0.48678 0.70852 -0.5178 0.76102 -0.49717 0.71881 C -0.49244 0.70915 -0.48646 0.70054 -0.48205 0.69067 C -0.47654 0.67786 -0.4704 0.66547 -0.46552 0.65224 C -0.463 0.64552 -0.46079 0.63859 -0.45796 0.63208 C -0.45512 0.62578 -0.4515 0.62032 -0.44882 0.61402 C -0.44599 0.60751 -0.44426 0.60016 -0.44126 0.59386 C -0.43827 0.58735 -0.4337 0.5821 -0.43071 0.5758 C -0.42772 0.56929 -0.42615 0.56194 -0.42315 0.55564 C -0.41544 0.53905 -0.40552 0.52456 -0.3989 0.50714 C -0.38961 0.48215 -0.39733 0.49874 -0.38678 0.48299 C -0.38473 0.47984 -0.38268 0.47627 -0.38079 0.47291 C -0.37969 0.47102 -0.37906 0.4685 -0.3778 0.46682 C -0.37481 0.46304 -0.37244 0.46241 -0.36867 0.46073 C -0.35859 0.4643 -0.36142 0.4622 -0.34898 0.47501 C -0.34032 0.48404 -0.33008 0.49139 -0.32331 0.50315 C -0.31733 0.51386 -0.3093 0.52309 -0.3052 0.53548 C -0.30315 0.54136 -0.30063 0.54724 -0.29922 0.55354 C -0.29292 0.58 -0.28977 0.60184 -0.28552 0.62809 C -0.28378 0.68521 -0.28252 0.72028 -0.28252 0.78328 C -0.28252 0.78538 -0.28315 0.77908 -0.2841 0.7774 C -0.2863 0.77236 -0.28945 0.76816 -0.29166 0.76312 C -0.2989 0.7459 -0.29622 0.74317 -0.3052 0.727 C -0.3093 0.71965 -0.31433 0.71356 -0.31874 0.70684 C -0.32646 0.69466 -0.33559 0.68059 -0.34142 0.66652 C -0.34331 0.6619 -0.34457 0.65707 -0.34599 0.65224 C -0.34898 0.62473 -0.34945 0.6283 -0.343 0.58588 C -0.34111 0.57328 -0.33701 0.56152 -0.33386 0.54955 C -0.33197 0.54199 -0.33119 0.5338 -0.32788 0.52729 C -0.32489 0.52121 -0.32205 0.51512 -0.31874 0.50924 C -0.3115 0.49559 -0.30441 0.48383 -0.29465 0.47291 C -0.28945 0.46703 -0.2841 0.46115 -0.27796 0.45674 C -0.27182 0.45233 -0.26489 0.45023 -0.25827 0.44666 C -0.2452 0.43952 -0.22489 0.4265 -0.2115 0.42251 C -0.19953 0.41894 -0.18725 0.41852 -0.17512 0.41642 C -0.16819 0.41789 -0.16079 0.41768 -0.15402 0.42041 C -0.15056 0.42188 -0.14772 0.42545 -0.14489 0.4286 C -0.13764 0.43658 -0.13638 0.43994 -0.13134 0.44876 C -0.13087 0.45338 -0.12961 0.458 -0.12977 0.46283 C -0.13292 0.51512 -0.1326 0.51743 -0.14489 0.55753 C -0.14867 0.56971 -0.15197 0.58252 -0.15701 0.59386 C -0.18174 0.64909 -0.20662 0.70432 -0.23418 0.75724 C -0.24552 0.77908 -0.27748 0.8152 -0.29307 0.83179 C -0.30237 0.84166 -0.31087 0.85384 -0.32189 0.85993 C -0.34867 0.87484 -0.37733 0.88282 -0.40504 0.89416 C -0.41607 0.8929 -0.42772 0.89479 -0.43827 0.89017 C -0.44363 0.88786 -0.4504 0.874 -0.4504 0.874 C -0.45182 0.86875 -0.4537 0.8635 -0.45496 0.85804 C -0.46536 0.80785 -0.45481 0.73309 -0.4504 0.69676 C -0.44441 0.6493 -0.423 0.56173 -0.40504 0.51323 C -0.38898 0.47018 -0.37071 0.4286 -0.35355 0.38618 C -0.32646 0.31898 -0.31292 0.27551 -0.26898 0.21482 C -0.25276 0.19277 -0.24079 0.16316 -0.22048 0.14825 L -0.19024 0.1262 C -0.18174 0.12893 -0.17229 0.12872 -0.16457 0.13418 C -0.15229 0.143 -0.14079 0.15455 -0.13134 0.16841 C -0.0967 0.21944 -0.0863 0.22238 -0.07087 0.27929 C -0.06662 0.29504 -0.06489 0.31163 -0.06174 0.3278 C -0.06032 0.34523 -0.05717 0.36266 -0.05733 0.38009 C -0.05764 0.42587 -0.06016 0.47165 -0.06331 0.51722 C -0.0641 0.5296 -0.06567 0.5422 -0.0693 0.55354 C -0.07843 0.5821 -0.08977 0.60919 -0.10111 0.63628 C -0.10394 0.64279 -0.10756 0.64909 -0.11166 0.65434 C -0.11827 0.66253 -0.12599 0.6661 -0.13433 0.66841 C -0.13827 0.66946 -0.14237 0.66988 -0.14646 0.67051 C -0.16599 0.66715 -0.16678 0.66967 -0.18725 0.64216 L -0.20993 0.61192 C -0.22 0.54535 -0.21748 0.57454 -0.19182 0.44267 C -0.16914 0.32591 -0.1693 0.36686 -0.14646 0.28538 C -0.14063 0.26501 -0.13685 0.24359 -0.13134 0.22301 C -0.12678 0.20579 -0.12016 0.18983 -0.11622 0.17261 C -0.11056 0.14741 -0.10268 0.09596 -0.10268 0.09596 C -0.10315 0.07979 -0.09922 0.06236 -0.1041 0.04745 C -0.10615 0.04136 -0.11433 0.0443 -0.11922 0.04556 C -0.12756 0.04766 -0.14552 0.06572 -0.15103 0.07181 C -0.16489 0.08693 -0.20142 0.13649 -0.20693 0.14237 C -0.23229 0.16862 -0.23229 0.16547 -0.25071 0.19466 C -0.2737 0.2312 -0.2693 0.21902 -0.27654 0.24317 C -0.27197 0.24443 -0.26741 0.24632 -0.26284 0.24716 C -0.24882 0.24968 -0.23449 0.24968 -0.22048 0.25325 C -0.21811 0.25388 -0.21638 0.25703 -0.21449 0.25913 C -0.20063 0.27635 -0.20252 0.27362 -0.19481 0.28748 C -0.19638 0.29882 -0.19481 0.31184 -0.19937 0.32171 C -0.23559 0.40088 -0.36457 0.47207 -0.39433 0.49097 C -0.42158 0.5084 -0.45166 0.51617 -0.48063 0.52729 C -0.50756 0.53779 -0.53481 0.54766 -0.56221 0.55564 C -0.623 0.57328 -0.65796 0.57748 -0.71796 0.58777 C -0.75449 0.58609 -0.79544 0.6031 -0.82536 0.56971 C -0.82977 0.56467 -0.83229 0.55753 -0.83591 0.55144 C -0.83685 0.54556 -0.83953 0.53947 -0.8389 0.53338 C -0.82378 0.39458 -0.78347 0.34838 -0.69071 0.22301 C -0.64268 0.1577 -0.58662 0.1031 -0.52898 0.05354 C -0.47449 0.00672 -0.40882 -0.05229 -0.35056 -0.09156 C -0.27481 -0.14259 -0.243 -0.14763 -0.15402 -0.1722 C -0.14709 -0.17409 -0.13985 -0.17346 -0.13292 -0.1743 C -0.1293 -0.17283 -0.1252 -0.17325 -0.12221 -0.1701 C -0.11024 -0.1575 -0.11134 -0.14973 -0.10867 -0.13188 C -0.10552 -0.02457 -0.10079 -0.06468 -0.16914 0.09596 C -0.22378 0.22469 -0.29969 0.29441 -0.38835 0.39017 C -0.39024 0.39227 -0.4452 0.4349 -0.45496 0.43868 C -0.46662 0.44309 -0.47906 0.44267 -0.49119 0.44477 C -0.4937 0.44393 -0.49654 0.44456 -0.49874 0.44267 C -0.50079 0.44078 -0.50237 0.43784 -0.50331 0.43469 C -0.50693 0.42083 -0.5093 0.40634 -0.51229 0.39227 C -0.51591 0.3215 -0.51685 0.32969 -0.50174 0.21482 C -0.49906 0.19403 -0.49244 0.17408 -0.48662 0.15434 C -0.46961 0.09659 -0.44221 0.03275 -0.42016 -0.0189 C -0.41307 -0.03549 -0.40567 -0.05187 -0.39748 -0.06741 C -0.38441 -0.09219 -0.37024 -0.11571 -0.35654 -0.13986 C -0.35465 -0.14343 -0.35056 -0.14994 -0.35056 -0.14994 C -0.34709 -0.14742 -0.34268 -0.14595 -0.34 -0.14196 C -0.33622 -0.13629 -0.34032 -0.11613 -0.34142 -0.11382 C -0.35024 -0.09513 -0.35969 -0.07644 -0.37166 -0.06132 C -0.39559 -0.03129 -0.45827 0.01911 -0.48662 0.03338 C -0.64567 0.11423 -0.73307 0.16694 -0.87969 0.19466 C -0.90426 0.19928 -0.92914 0.20012 -0.95386 0.20285 L -1.03843 0.19466 C -1.04646 0.19067 -1.03969 0.17135 -1.03701 0.16043 C -1.02961 0.13103 -1.00678 0.10919 -0.99008 0.09197 C -0.94567 0.04619 -0.90646 0.01785 -0.85103 -0.01092 C -0.82693 -0.02352 -0.77733 -0.02772 -0.75119 -0.03108 C -0.73355 -0.02772 -0.71575 -0.02604 -0.69827 -0.021 C -0.68504 -0.01701 -0.68048 -0.00756 -0.6726 0.00525 C -0.66693 0.01449 -0.66158 0.02393 -0.65591 0.03338 C -0.65386 0.04304 -0.64741 0.05921 -0.65449 0.06971 C -0.65733 0.07391 -0.66237 0.07475 -0.66662 0.0758 C -0.69119 0.0821 -0.71591 0.08714 -0.74063 0.09197 C -0.76174 0.09596 -0.783 0.09848 -0.8041 0.10205 C -0.92347 0.122 -0.94363 0.12662 -1.08835 0.16043 C -1.12221 0.16841 -1.15544 0.18017 -1.18945 0.18668 C -1.23796 0.19592 -1.41906 0.20726 -1.4389 0.20873 C -1.44552 0.20474 -1.45292 0.20264 -1.45859 0.19676 C -1.46111 0.19403 -1.46158 0.18878 -1.46158 0.18458 C -1.46158 0.14804 -1.45496 0.14279 -1.43449 0.11213 C -1.40615 0.0695 -1.36378 0.04304 -1.32709 0.01932 C -1.30725 0.00651 -1.28599 -0.00168 -1.26504 -0.01092 C -1.16678 -0.0546 -1.15276 -0.04872 -1.01874 -0.08148 C -0.99008 -0.07812 -0.96111 -0.0777 -0.9326 -0.0714 C -0.92945 -0.07077 -0.92772 -0.06531 -0.92662 -0.06132 C -0.92504 -0.05565 -0.92552 -0.04914 -0.92504 -0.04326 C -0.92552 -0.03843 -0.92536 -0.0336 -0.92662 -0.02898 C -0.92835 -0.02268 -0.9304 -0.01575 -0.93418 -0.01092 C -0.96126 0.02351 -0.98851 0.05858 -1.01874 0.08777 C -1.07512 0.14237 -1.09418 0.14615 -1.15166 0.17261 C -1.14977 0.1577 -1.14961 0.14237 -1.14567 0.12809 C -1.14189 0.11423 -1.13622 0.101 -1.12914 0.08987 C -1.09134 0.03149 -1.05213 -0.02499 -1.01119 -0.07938 C -0.96174 -0.14553 -0.86048 -0.23226 -0.81323 -0.27069 C -0.77008 -0.30597 -0.7252 -0.33726 -0.68016 -0.3675 C -0.66221 -0.37968 -0.623 -0.39627 -0.60158 -0.40593 C -0.59953 -0.40383 -0.59622 -0.40299 -0.59544 -0.39984 C -0.58741 -0.36204 -0.59685 -0.32298 -0.60457 -0.28686 C -0.60914 -0.26544 -0.61969 -0.24192 -0.63024 -0.2247 C -0.65402 -0.18564 -0.66819 -0.16002 -0.69827 -0.13398 C -0.70977 -0.1239 -0.72142 -0.11298 -0.73465 -0.10773 C -0.76221 -0.0966 -0.79103 -0.09282 -0.81922 -0.08547 C -0.92394 -0.0903 -0.90095 -0.07392 -1.00063 -0.14805 C -1.0063 -0.15225 -1.00867 -0.16149 -1.01276 -0.16821 C -1.01796 -0.18879 -1.02378 -0.20685 -1.01874 -0.23037 C -1.01496 -0.24843 -1.0063 -0.26418 -0.99764 -0.27888 C -0.99197 -0.28854 -0.98536 -0.29904 -0.97654 -0.30303 C -0.91449 -0.33096 -0.85056 -0.35007 -0.78756 -0.37359 C -0.75119 -0.37086 -0.71481 -0.37086 -0.67859 -0.36561 C -0.67654 -0.36519 -0.67559 -0.3591 -0.67717 -0.35742 C -0.68221 -0.35196 -0.68898 -0.34965 -0.69528 -0.34734 C -0.78567 -0.31479 -0.71355 -0.34587 -0.80867 -0.32109 C -0.92882 -0.29001 -1.04993 -0.26313 -1.16835 -0.2226 C -1.22 -0.20475 -1.28095 -0.16506 -1.33307 -0.13188 C -1.3367 -0.12537 -1.34914 -0.11109 -1.33166 -0.11571 L -0.86914 -0.24465 C -0.71229 -0.2877 -0.70851 -0.28518 -0.51544 -0.32718 C -0.55512 -0.21252 -0.52347 -0.28539 -0.64993 -0.13587 C -0.71937 -0.05376 -0.79292 0.02246 -0.85859 0.11003 C -0.87071 0.1262 -0.88331 0.14174 -0.89481 0.15833 C -0.90095 0.16715 -0.90599 0.17723 -0.9115 0.18668 C -0.91449 0.19739 -0.923 0.20789 -0.92048 0.21881 C -0.9189 0.22595 -0.90945 0.22217 -0.90394 0.22091 C -0.89748 0.21944 -0.89166 0.21461 -0.88583 0.21083 C -0.77496 0.14048 -0.7389 0.12095 -0.63937 0.03737 C -0.62048 0.02162 -0.603 0.00252 -0.58489 -0.01491 C -0.56898 -0.04683 -0.57229 -0.03444 -0.63323 -0.00693 C -0.64221 -0.00273 -0.65087 0.00273 -0.65906 0.00924 C -0.69323 0.03632 -0.76032 0.09386 -0.76032 0.09386 C -0.75166 0.09449 -0.743 0.09827 -0.73465 0.09596 C -0.72378 0.09281 -0.71465 0.08336 -0.70441 0.07769 C -0.67071 0.05984 -0.63717 0.04178 -0.603 0.0254 C -0.58268 0.01554 -0.56189 0.00693 -0.54111 -0.00084 C -0.49307 -0.01869 -0.48678 -0.02016 -0.45339 -0.02898 C -0.55811 0.05522 -0.55685 0.05879 -0.70441 0.14237 L -0.82536 0.21083 C -0.84567 0.2228 -0.86725 0.23267 -0.88583 0.24905 C -0.88725 0.25052 -0.89213 0.25325 -0.89024 0.25325 C -0.88363 0.25325 -0.87717 0.25052 -0.87071 0.24905 L -0.56079 0.06971 C -0.53465 0.05459 -0.50772 0.04157 -0.48205 0.0254 C -0.38394 -0.03675 -0.35591 -0.03654 -0.40945 -0.03108 C -0.42819 -0.02499 -0.44709 -0.01995 -0.46552 -0.01302 C -0.5 0.00021 -0.53433 0.01386 -0.56835 0.02939 C -0.75985 0.11675 -0.92394 0.22406 -1.11717 0.33788 C -1.16252 0.36476 -1.20772 0.3929 -1.25307 0.42041 C -1.32111 0.46199 -1.39433 0.49097 -1.45717 0.54556 C -1.46725 0.55417 -1.49733 0.56278 -1.48741 0.5716 C -1.4737 0.58378 -1.45512 0.56488 -1.4389 0.56152 L -0.82678 0.26732 C -0.76252 0.23708 -0.6967 0.2123 -0.63323 0.17849 C -0.62315 0.17324 -0.61307 0.1682 -0.603 0.16253 C -0.60142 0.16148 -0.5967 0.15833 -0.59859 0.15833 C -0.60174 0.15833 -0.60457 0.16106 -0.60756 0.16253 C -0.75276 0.29588 -0.58772 0.14279 -0.79056 0.33788 C -0.81339 0.35993 -0.83701 0.38072 -0.86 0.40235 C -0.99465 0.52855 -0.95229 0.46745 -1.01119 0.56362 C -1.01418 0.57517 -1.01717 0.58042 -0.99465 0.57979 C -0.96016 0.57853 -0.92615 0.57034 -0.89182 0.56572 C -0.7441 0.51722 -0.59764 0.46199 -0.44882 0.42041 C -0.18048 0.34586 -0.17229 0.33809 0.02897 0.29357 C 0.05417 0.2879 -0.02221 0.30155 -0.04662 0.31163 C -0.17922 0.36665 -0.31323 0.41579 -0.44426 0.4769 C -0.51906 0.51197 -0.59071 0.55795 -0.66347 0.59995 C -0.68646 0.61318 -0.70961 0.6262 -0.7315 0.64216 C -0.74914 0.65518 -0.76489 0.67177 -0.78142 0.68668 C -0.81134 0.75304 -0.79339 0.70852 -0.64693 0.6241 C -0.62599 0.61213 -0.60615 0.5968 -0.58646 0.58168 C -0.47638 0.49769 -0.50678 0.53422 -0.45496 0.46073 C -0.48536 0.43553 -0.47591 0.43952 -0.54111 0.44876 C -0.61607 0.45947 -0.69071 0.47501 -0.76489 0.49307 C -0.80961 0.50399 -0.8978 0.53548 -0.8978 0.53548 C -0.91402 0.54976 -0.91323 0.54766 -0.85701 0.53338 C -0.80583 0.52037 -0.75559 0.50168 -0.70441 0.48908 C -0.63355 0.47144 -0.56221 0.45884 -0.49119 0.44267 C -0.43008 0.4286 -0.24804 0.3782 -0.30819 0.39836 C -0.40142 0.42944 -0.30882 0.39794 -0.55465 0.51722 C -0.72819 0.60142 -0.52205 0.49391 -0.81024 0.65035 C -0.81481 0.66904 -0.81449 0.66106 -0.78 0.66043 C -0.75622 0.66001 -0.7326 0.65644 -0.70882 0.65434 C -0.50898 0.61948 -0.32489 0.5842 -0.12221 0.56362 C -0.03575 0.5548 0.05102 0.55417 0.13779 0.54955 C 0.06267 0.5695 0.05165 0.57202 -0.07386 0.64426 C -0.23575 0.7375 -0.1726 0.69172 -0.26898 0.76732 C -0.27591 0.78412 -0.29764 0.80113 -0.29008 0.81772 C -0.27811 0.84376 -0.18678 0.84292 -0.1737 0.84376 L 0.14535 0.84187 C 0.18724 0.84082 0.25338 0.8278 0.21181 0.83578 C 0.11007 0.87946 0.14236 0.8677 -0.04063 0.91243 C -0.2252 0.95737 -0.38126 0.96577 -0.57733 0.98908 C -0.9989 0.97501 -1.18851 1.00651 -0.783 0.92251 C -0.01559 0.76333 -0.62678 0.90235 -0.21607 0.80764 C -0.2104 0.80491 -0.19355 0.79903 -0.19937 0.79945 C -0.38583 0.81478 -0.30867 0.81016 -0.43071 0.83578 C -0.46536 0.84313 -0.50032 0.84901 -0.53496 0.85594 C -0.54111 0.8572 -0.54709 0.85825 -0.55323 0.85993 C -0.5567 0.86098 -0.54615 0.85888 -0.54252 0.85804 C -0.53544 0.85615 -0.52851 0.85405 -0.52142 0.85195 C -0.16473 0.74002 -0.29213 0.8089 -0.11465 0.70264 C -0.11213 0.69529 -0.10819 0.68857 -0.10709 0.68059 C -0.10662 0.67639 -0.10772 0.67114 -0.11024 0.66841 C -0.13166 0.64594 -0.14725 0.63943 -0.1737 0.63628 C -0.26032 0.62536 -0.34693 0.61549 -0.4337 0.60793 C -0.4704 0.60478 -0.57591 0.60037 -0.63323 0.59785 C -0.64237 0.59596 -0.65166 0.59491 -0.66048 0.59176 C -0.66205 0.59134 -0.65748 0.59029 -0.65591 0.58987 C -0.60205 0.57475 -0.54709 0.56593 -0.49418 0.54556 C -0.41607 0.51533 -0.45544 0.53254 -0.37622 0.49307 C -0.37922 0.48509 -0.37937 0.47291 -0.38536 0.46892 C -0.39575 0.46178 -0.40851 0.46346 -0.42016 0.46283 C -0.47355 0.45947 -0.52693 0.458 -0.58032 0.45674 L -1.3241 0.44267 C -1.3463 0.43994 -1.36882 0.44078 -1.39056 0.43469 C -1.39622 0.43301 -1.37969 0.42986 -1.37402 0.4286 C -1.34032 0.42041 -1.30662 0.41243 -1.2726 0.40634 C -1.20221 0.39374 -1.13182 0.38303 -1.06111 0.37211 C -0.89512 0.34649 -0.94693 0.36182 -0.73307 0.31772 C -0.70961 0.31289 -0.68678 0.30428 -0.66347 0.29756 C -0.74142 0.27362 -0.70646 0.27992 -0.83733 0.28748 C -0.95685 0.2942 -1.07622 0.30575 -1.19559 0.31373 L -1.31796 0.32171 C -1.39717 0.33305 -1.55937 0.24989 -1.55544 0.35594 C -1.55134 0.46199 -1.39607 0.36119 -1.31654 0.36203 L -0.34898 0.36812 L -0.603 0.41033 C -0.70615 0.42713 -0.70725 0.42167 -0.82977 0.44876 C -0.8463 0.45233 -0.86205 0.45947 -0.87827 0.46493 C -0.84615 0.47564 -0.86315 0.4706 -0.78898 0.46283 C -0.72142 0.45569 -0.65402 0.44351 -0.58646 0.43658 C -0.46252 0.42398 -0.21449 0.40445 -0.21449 0.40445 C -0.26993 0.42461 -0.16142 0.38555 -0.27654 0.42251 C -0.38095 0.45611 -0.48583 0.48761 -0.58945 0.5254 C -0.9 0.63859 -0.75307 0.57832 -1.03087 0.70264 C -1.05512 0.72616 -1.0863 0.74065 -1.10347 0.7732 C -1.10898 0.78391 -1.09024 0.79504 -1.08079 0.79756 C -1.03402 0.80953 -0.9863 0.8131 -0.93874 0.81562 C -0.85008 0.82045 -0.76126 0.81835 -0.6726 0.81961 C -0.53449 0.81835 -0.39638 0.81226 -0.25827 0.81562 C -0.22851 0.81625 -0.3178 0.82318 -0.34756 0.8278 C -0.36567 0.83053 -0.38378 0.83494 -0.40189 0.83788 L -0.52741 0.85594 C -0.41197 0.77467 -0.543 0.86119 -0.36111 0.77131 C -0.33512 0.75829 -0.31071 0.74044 -0.28552 0.7249 C -0.26725 0.69298 -0.25244 0.68521 -0.30977 0.66841 C -0.35481 0.65518 -0.47796 0.64678 -0.53056 0.64216 C -1.07638 0.65707 -0.96788 0.63208 -0.70284 0.68248 C -0.57512 0.70684 -0.44788 0.73624 -0.32032 0.76312 C -0.30772 0.76858 -0.29481 0.77299 -0.28252 0.77929 C -0.27922 0.78097 -0.27339 0.78244 -0.27339 0.78748 C -0.27339 0.79189 -0.27922 0.79252 -0.28252 0.79336 C -0.30914 0.80071 -0.33591 0.80617 -0.36268 0.81163 C -0.43922 0.82717 -0.51953 0.83536 -0.59544 0.84796 C -0.60567 0.84964 -0.63607 0.85531 -0.62567 0.85594 C -0.59544 0.85804 -0.5652 0.853 -0.53496 0.85195 L -0.45638 0.84985 L -0.27953 0.83788 C -0.23355 0.83368 -0.18693 0.83494 -0.14189 0.82171 C -0.12788 0.81751 -0.16993 0.811 -0.18426 0.80953 C -0.22693 0.80512 -0.26993 0.80617 -0.31276 0.80344 C -0.33654 0.80197 -0.48882 0.79168 -0.54111 0.78328 C -0.57197 0.77845 -0.60252 0.77131 -0.63323 0.76522 C -0.63733 0.76249 -0.64252 0.76165 -0.64536 0.75724 C -0.64662 0.75535 -0.6441 0.75157 -0.64237 0.75115 C -0.60835 0.74128 -0.57386 0.73435 -0.53953 0.727 C -0.46615 0.71104 -0.54095 0.73288 -0.46552 0.70873 C -0.47685 0.69739 -0.47008 0.7018 -0.49276 0.70075 L -0.71197 0.69067 C -0.92709 0.67933 -0.75607 0.68416 -0.94016 0.68059 C -0.85008 0.80071 -0.92331 0.70936 -0.6 0.7732 C -0.42804 0.80722 -0.25481 0.82948 -0.083 0.86392 C -0.05622 0.86938 -0.02945 0.874 -0.00284 0.88009 C 0.01133 0.88345 0.05385 0.89185 0.03952 0.89227 C -0.00441 0.89311 -0.04819 0.88681 -0.09197 0.88219 L -0.51985 0.83368 C -0.68977 0.81478 -0.86048 0.80659 -1.02945 0.7774 C -1.26536 0.73624 -1.1778 0.76144 -1.29528 0.7249 C -1.28882 0.72091 -1.28268 0.71545 -1.27575 0.71272 C -1.19575 0.68269 -0.963 0.643 -0.95827 0.64216 C -0.78741 0.61717 -0.61544 0.60457 -0.44426 0.58168 C -0.37449 0.57244 -0.3052 0.55753 -0.23559 0.54556 C -0.30678 0.51848 -0.27654 0.52624 -0.40504 0.52729 C -0.51134 0.52834 -0.61764 0.53401 -0.72394 0.53737 C -0.75654 0.54178 -0.88599 0.55522 -0.91449 0.5737 C -0.92741 0.5821 -0.88662 0.58462 -0.87213 0.58588 C -0.8052 0.59134 -0.73811 0.59197 -0.67103 0.59386 L -0.35654 0.59995 L -0.21292 0.60394 L -0.01638 0.61612 C -0.01024 0.61654 0.00771 0.61843 0.00173 0.62011 C -0.04819 0.63439 -0.09874 0.64678 -0.14945 0.65434 C -0.25103 0.66967 -0.35307 0.67828 -0.45496 0.68857 C -0.58977 0.70222 -0.81701 0.71419 -0.93418 0.72091 L -1.09449 0.72889 L -0.40504 0.59995 C -0.00284 0.51911 -0.16898 0.56761 0.097 0.479 C 0.00724 0.3992 0.06094 0.43574 -0.14189 0.42251 C -0.21339 0.41789 -0.51764 0.41117 -0.63182 0.40844 C -0.79103 0.39017 -0.95087 0.37904 -1.10961 0.35405 C -1.11701 0.35279 -1.09859 0.33893 -1.09134 0.33578 C -1.04174 0.3152 -0.99087 0.29903 -0.94016 0.28349 C -0.89465 0.26942 -0.84882 0.25724 -0.80268 0.24716 C -0.08788 0.08987 -0.40835 0.18248 -0.11622 0.09596 C -0.16426 0.09323 -0.18363 0.0905 -0.24174 0.09995 C -0.40268 0.12599 -0.56347 0.15497 -0.72394 0.18668 C -0.85922 0.21335 -0.95638 0.23834 -1.07937 0.26921 C -1.18 0.33641 -1.12111 0.29105 -0.84347 0.28937 L -0.40646 0.28139 L 0.16504 0.29147 C 0.20283 0.29441 0.0907 0.31184 0.05307 0.31772 C -0.13103 0.3467 -0.31528 0.37883 -0.50032 0.39626 C -0.75433 0.42041 -0.6567 0.40781 -0.79355 0.4265 C -0.79811 0.42797 -0.81182 0.43154 -0.80709 0.43049 C -0.62914 0.39668 -0.45008 0.37253 -0.27339 0.3278 C -0.15481 0.29777 -0.03969 0.24716 0.07732 0.20684 C -0.10977 0.13481 0.00771 0.16904 -0.32788 0.16442 L -0.9115 0.16043 C -0.92457 0.15833 -0.93827 0.16001 -0.95071 0.15434 C -0.9537 0.15308 -0.95512 0.14384 -0.95229 0.14237 C -0.91969 0.12305 -0.88599 0.10499 -0.85103 0.09596 C -0.57323 0.02414 -0.01496 -0.09954 -0.01496 -0.09954 C 0.00645 -0.11256 0.02047 -0.11634 -0.03465 -0.11571 C -0.13433 -0.11445 -0.23418 -0.10899 -0.33386 -0.10563 L -0.64237 -0.05523 C -0.75103 -0.0357 -0.7337 -0.07392 -0.75418 -0.0189 C -0.71449 -0.01764 -0.67465 -0.01512 -0.63481 -0.01491 C -0.52993 -0.01449 -0.42457 -0.03171 -0.32032 -0.01701 C -0.29906 -0.01386 -0.35733 0.01323 -0.3778 0.02142 C -0.40662 0.03275 -0.43717 0.03527 -0.46693 0.04157 L -0.6515 0.07769 C -0.68977 0.08588 -0.72804 0.09491 -0.7663 0.10394 C -0.7704 0.10499 -0.78252 0.10919 -0.77843 0.10793 L -0.09654 -0.09156 C -0.083 -0.10227 -0.06725 -0.1092 -0.05575 -0.1239 C -0.05323 -0.12705 -0.05985 -0.13293 -0.06331 -0.13398 C -0.08772 -0.14049 -0.11276 -0.14196 -0.13733 -0.14595 C -0.22552 -0.13986 -0.31402 -0.13839 -0.40189 -0.12789 C -0.543 -0.11088 -0.68315 -0.08484 -0.82378 -0.06342 C -0.82835 -0.06258 -0.84189 -0.06027 -0.83733 -0.06132 L -0.31276 -0.18837 C -0.26205 -0.20034 -0.21087 -0.20874 -0.16 -0.2205 C -0.08678 -0.23751 -0.01386 -0.25662 0.05921 -0.27489 C 0.07228 -0.28161 0.10881 -0.28224 0.09842 -0.29505 C 0.08393 -0.31269 0.05921 -0.30072 0.03952 -0.29904 C -0.01922 -0.294 -0.0778 -0.28623 -0.13591 -0.27489 C -0.5252 -0.19845 -0.42457 -0.23415 -0.63323 -0.14805 C -0.66095 -0.09891 -0.64504 -0.13125 -0.52142 -0.15414 C -0.47276 -0.16296 -0.42457 -0.17577 -0.37622 -0.18837 C -0.35197 -0.19467 -0.27922 -0.21567 -0.30363 -0.21042 C -0.45559 -0.1785 -0.60693 -0.14028 -0.75874 -0.10773 C -1.32709 0.01449 -1.12504 -0.05145 -1.37402 0.03338 C -1.30709 0.04829 -1.33575 0.04346 -1.19859 0.03149 C -0.76977 -0.00651 -0.68268 -0.01827 -0.35512 -0.05733 C -0.34804 -0.05922 -0.34048 -0.05943 -0.33386 -0.06342 C -0.33229 -0.06426 -0.3367 -0.06678 -0.33843 -0.06741 C -0.34347 -0.06888 -0.34851 -0.06867 -0.35355 -0.0693 C -0.51024 -0.06111 -0.48111 -0.06804 -0.61969 -0.04326 C -0.65307 -0.03717 -0.6863 -0.02982 -0.71953 -0.0231 C -0.72504 -0.02184 -0.74174 -0.01806 -0.73607 -0.0189 L -0.63638 -0.03717 C -0.62063 -0.04011 -0.60489 -0.04263 -0.58945 -0.04725 C -0.57465 -0.05145 -0.56016 -0.05796 -0.54567 -0.06342 C -0.59292 -0.06594 -0.58646 -0.06783 -0.64394 -0.05733 L -1.11859 0.03338 C -1.38804 0.08546 -1.28993 0.06173 -1.48126 0.11402 C -1.48945 0.12137 -1.49418 0.12368 -1.46615 0.12011 L -0.89937 0.04346 C -0.53071 0.00021 -0.69402 0.01407 -0.40945 -0.00483 C -0.50252 0.02267 -0.54772 0.03653 -0.67717 0.05963 L -0.88126 0.09596 C -0.93638 0.10667 -0.99119 0.11927 -1.04599 0.13229 C -1.06489 0.1367 -1.12111 0.14909 -1.10205 0.14825 C -1.06693 0.14678 -1.03229 0.13691 -0.99764 0.13019 L -0.77244 0.08378 C -0.67874 0.06635 -0.58504 0.04955 -0.49119 0.03548 C -0.41119 0.0233 -0.17071 -0.00546 -0.25071 0.00525 C -0.46048 0.03317 -0.66804 0.08504 -0.8767 0.1241 C -0.99654 0.14657 -1.11701 0.16295 -1.23638 0.18857 C -1.51622 0.24905 -1.4137 0.20978 -1.55087 0.26732 C -1.56347 0.30092 -1.56315 0.29063 -1.49638 0.28748 C -1.33811 0.27971 -1.18 0.26459 -1.02189 0.25325 L -0.40189 0.16253 C -0.32111 0.14993 -0.24111 0.12809 -0.16 0.12011 C -0.1126 0.11549 -0.25449 0.13754 -0.30063 0.15245 C -0.36819 0.17387 -0.43607 0.19361 -0.50331 0.21692 C -0.60363 0.25157 -0.78126 0.33851 -0.85402 0.37211 C -0.86615 0.39101 -0.89418 0.40424 -0.89024 0.4286 C -0.88662 0.45233 -0.85811 0.45254 -0.84048 0.45884 C -0.81575 0.46745 -0.79024 0.47123 -0.76489 0.47291 C -0.67323 0.47921 -0.58142 0.47963 -0.48961 0.48299 C -0.38237 0.479 -0.27481 0.47921 -0.16756 0.47081 C -0.09276 0.46514 -0.01843 0.45149 0.05606 0.44057 C 0.06425 0.43952 0.0885 0.43469 0.08031 0.43469 C -0.09449 0.43469 -0.4452 0.45044 -0.59701 0.45485 L -1.38756 0.46892 L -1.54331 0.46682 C -1.54741 0.46661 -1.53654 0.46031 -1.53276 0.45884 C -1.47355 0.43616 -1.41433 0.41264 -1.35433 0.39437 C -1.16819 0.33767 -0.54993 0.17597 -0.27953 0.06173 C -0.21638 0.03506 -0.15748 -0.00693 -0.09654 -0.04116 C -0.07764 -0.14847 -0.07859 -0.09156 -0.25827 -0.14406 C -0.28945 -0.15309 -0.32174 -0.15099 -0.35355 -0.15204 C -0.42205 -0.15435 -0.49071 -0.1533 -0.55922 -0.15414 C -0.61418 -0.14868 -0.66914 -0.1449 -0.72394 -0.13797 C -0.74237 -0.13566 -0.79622 -0.13209 -0.77843 -0.12579 C -0.75355 -0.11697 -0.72709 -0.12852 -0.70126 -0.12978 L -0.32489 -0.17829 C -0.12504 -0.20034 -0.103 -0.19908 0.05763 -0.20454 C -0.03512 -0.17598 -0.00111 -0.1848 -0.16615 -0.15603 C -0.92158 -0.02394 -0.59607 -0.10521 -0.96898 -0.00693 C -1.00016 0.01911 -1.00032 0.01491 -0.90394 0.00924 C -0.74662 4.56951E-6 -0.5893 -0.01302 -0.43213 -0.02898 C -0.21386 -0.05124 0.00425 -0.08043 0.22252 -0.10563 C 0.23811 -0.10752 0.19118 -0.10227 0.17559 -0.09954 L -0.2326 -0.02898 C -0.79481 0.07517 -0.58174 0.02456 -0.87512 0.09785 C -0.87764 0.09995 -0.89559 0.11129 -0.87213 0.10604 C -0.83717 0.09806 -0.80237 0.08861 -0.76788 0.07769 C -0.69859 0.05627 -0.6293 0.03464 -0.56079 0.00924 C -0.34 -0.07266 -0.35276 -0.07245 -0.16158 -0.1722 C -0.15355 -0.18228 -0.13733 -0.18774 -0.13733 -0.20244 C -0.13733 -0.21399 -0.15307 -0.21336 -0.16158 -0.21462 C -0.1967 -0.21882 -0.23213 -0.21714 -0.26741 -0.21861 C -0.45748 -0.21462 -0.3 -0.22113 -0.61056 -0.18627 C -0.74945 -0.17073 -0.96788 -0.14469 -1.13355 -0.13398 C -1.16079 -0.13209 -1.18804 -0.13125 -1.21528 -0.12978 C -0.87355 -0.22932 -1.16378 -0.147 -0.51229 -0.31101 C -0.47449 -0.32067 -0.3989 -0.34125 -0.3989 -0.34125 C -0.49024 -0.34608 -0.40993 -0.34608 -0.5789 -0.30513 C -0.85465 -0.23814 -1.09087 -0.19572 -1.35433 -0.10962 C -1.39119 -0.09765 -1.42693 -0.08022 -1.46315 -0.06531 C -1.48583 -0.03528 -1.48032 -0.04536 -1.38756 -0.05334 C -1.30315 -0.06048 -1.21922 -0.07497 -1.13512 -0.08757 L -0.59244 -0.1722 C -0.29433 -0.22407 -0.40536 -0.19257 -0.25528 -0.23856 C -0.27811 -0.24612 -0.27182 -0.24486 -0.31733 -0.23457 C -0.65922 -0.15603 -0.73937 -0.13419 -1.00221 -0.06531 C -1.01119 -0.06048 -1.03292 -0.0525 -1.00221 -0.05523 L -0.55465 -0.09765 C -0.32504 -0.11781 -0.32426 -0.11676 -0.15103 -0.12579 C -0.22741 -0.11382 -0.21119 -0.11718 -0.34599 -0.07749 C -0.90221 0.08672 -0.73087 0.02142 -1.06567 0.16253 C -1.08867 0.19298 -1.09512 0.19109 -1.03386 0.19067 C -0.95481 0.19004 -0.87575 0.18395 -0.79654 0.18059 L 0.00173 0.03338 L 0.18614 -0.00294 C 0.01496 -0.0063 0.05889 -0.01071 -0.19339 0.03548 C -0.43717 0.08021 -0.68189 0.11843 -0.92363 0.18059 C -1.21134 0.25472 -1.09937 0.20768 -1.26662 0.28748 C -1.23559 0.33914 -1.25355 0.31457 -1.13654 0.30155 C -1.02646 0.28937 -0.91685 0.2669 -0.80709 0.24716 C -0.53307 0.19781 -0.23607 0.14111 0.03653 0.07181 C 0.08094 0.06047 0.12409 0.0422 0.16803 0.02729 C 0.16 0.02477 0.15212 0.01953 0.14378 0.01932 C -0.13008 0.00966 -0.24993 0.021 -0.55166 0.05564 C -0.88237 0.09365 -1.12693 0.13376 -1.45103 0.20684 C -1.54331 0.22763 -1.63449 0.25514 -1.7263 0.27929 C -1.74489 0.29084 -1.78315 0.28622 -1.78221 0.31373 C -1.78126 0.33914 -1.74378 0.32192 -1.72473 0.31961 C -1.63465 0.30974 -1.54489 0.29588 -1.45559 0.2774 C -1.26315 0.23729 -0.8063 0.11843 -0.62126 0.05963 C -0.54 0.0338 -0.46095 -0.0021 -0.38079 -0.03318 C -0.51544 -0.04389 -0.64961 -0.0651 -0.78441 -0.06531 C -1.06725 -0.06594 -1.42693 -0.01575 -1.70961 0.01722 C -1.75339 0.03548 -1.80331 0.03695 -1.84111 0.07181 C -1.85433 0.08378 -1.81323 0.09785 -1.79733 0.09785 C -1.61622 0.09785 -1.43544 0.08042 -1.25449 0.07181 C -0.93008 0.03821 -0.78189 0.02058 -0.40945 -0.00084 C -0.28567 -0.00798 -0.16158 -0.00756 -0.03764 -0.01092 C -0.01449 -0.00966 0.05228 -0.02184 0.03196 -0.00693 C -0.01717 0.0296 -0.07544 0.03821 -0.12977 0.05753 C -0.22662 0.09197 -0.32473 0.12032 -0.42158 0.15434 C -0.62174 0.22469 -0.82252 0.29504 -1.01433 0.40025 C -1.06331 0.42713 -1.10804 0.46619 -1.15481 0.49916 C -1.17449 0.55564 -1.18252 0.55333 -1.08237 0.54556 C -0.91213 0.53212 -0.74237 0.50777 -0.57276 0.48299 C -0.49843 0.47207 -0.42426 0.45632 -0.35056 0.43868 C 0.01732 0.35069 -0.07906 0.38534 0.14677 0.28748 C 0.0307 0.19466 0.10094 0.2438 -0.2115 0.26522 C -0.3641 0.27572 -0.7115 0.34187 -0.86457 0.38828 C -0.93449 0.40949 -1.00174 0.44477 -1.07024 0.47291 C -1.08378 0.48635 -1.10016 0.49601 -1.11103 0.51323 C -1.11355 0.51722 -1.10741 0.5254 -1.10347 0.5254 C -1.03071 0.52204 -0.95827 0.5105 -0.88583 0.50315 C -0.5189 0.39269 -0.51859 0.40445 -0.13733 0.23498 C 0.13669 0.11318 0.07795 0.15581 0.21181 0.04346 C 0.20189 -0.08946 0.21338 -0.00336 -0.04819 0.00714 C -0.17654 0.01239 -0.30457 0.03086 -0.43213 0.04955 C -0.64599 0.08084 -1.14095 0.17366 -1.34977 0.23498 C -1.47449 0.27173 -1.59575 0.3278 -1.71874 0.37421 C -1.73575 0.41978 -1.74189 0.41663 -1.65969 0.41243 C -1.55166 0.40676 -1.44347 0.39647 -1.33622 0.3782 C -1.15607 0.34733 -0.97701 0.30638 -0.79811 0.26522 C -0.62882 0.22637 -0.46016 0.18185 -0.29166 0.13817 C -0.23197 0.12284 -0.17213 0.10751 -0.11323 0.08777 C -0.07481 0.07517 -0.03764 0.0569 0.00015 0.04157 C -0.03213 0.03884 -0.06426 0.03233 -0.09654 0.03338 C -0.33402 0.04115 -0.46079 0.06131 -0.70126 0.11003 C -0.98095 0.16652 -0.91433 0.14636 -1.10961 0.23099 C -1.09182 0.31562 -1.10678 0.28559 -0.98095 0.30554 C -0.87874 0.32192 -0.77544 0.32759 -0.6726 0.33578 C -0.47607 0.35132 -0.27796 0.34733 -0.08142 0.34985 L 0.13023 0.35405 C -0.20268 0.43112 0.42047 0.28811 -0.24772 0.43049 C -0.88189 0.56572 -0.71103 0.51974 -1.06867 0.6241 C -1.07859 0.68353 -1.07827 0.6535 -0.97339 0.65644 C -0.85906 0.65938 -0.74473 0.65497 -0.63024 0.65434 L -0.16315 0.59176 C -0.0904 0.58105 -0.01685 0.57454 0.05464 0.55354 C 0.11228 0.53674 0.16645 0.50378 0.22252 0.479 C 0.18441 0.46199 0.19937 0.46787 0.10897 0.479 C 0.02362 0.48929 -0.06158 0.50378 -0.14646 0.52121 C -0.28268 0.54955 -0.67056 0.64531 -0.80268 0.69676 C -0.8926 0.73162 -0.97796 0.78538 -1.06567 0.82969 C -1.07418 0.8971 -1.07764 0.87505 -0.96284 0.8782 L -0.61969 0.86602 C -0.40095 0.82255 -0.17638 0.79 0.03952 0.71881 C 0.1011 0.69844 0.16141 0.67177 0.22252 0.64825 C 0.15149 0.62935 0.14693 0.62578 0.0274 0.64825 C -0.18772 0.68878 -0.40095 0.74674 -0.61512 0.79546 L -0.9493 0.87001 C -1.38977 0.96871 -1.23496 0.94477 -1.14567 0.90844 L -0.62268 0.69256 C -0.5052 0.64573 -0.38583 0.60709 -0.26898 0.55753 C 0.01448 0.43742 -0.08961 0.50021 0.05464 0.40634 C -0.02394 0.38534 0.03228 0.39941 -0.17071 0.43868 C -0.31087 0.46577 -0.59465 0.53506 -0.72709 0.5737 C -0.7926 0.59281 -0.85733 0.61675 -0.92205 0.64027 C -0.92993 0.643 -0.95276 0.65392 -0.94473 0.65224 C -0.0841 0.48635 -0.3104 0.5401 0.22252 0.40025 C 0.21259 0.33494 0.22456 0.36413 0.13322 0.36413 C 0.02236 0.36413 -0.08851 0.36812 -0.19937 0.37001 C -0.40851 0.39164 -0.61827 0.40529 -0.82678 0.43469 C -0.88426 0.44267 -0.94142 0.45569 -0.99922 0.45884 C -1.04426 0.46115 -0.90898 0.44771 -0.86457 0.43658 C -0.76237 0.41117 -0.65937 0.38933 -0.55764 0.35993 C -0.15292 0.24338 -0.21827 0.25808 0.15133 0.08987 C 0.17511 0.06236 0.2096 0.04556 0.22252 0.00714 C 0.22787 -0.00903 0.20252 -0.021 0.18913 -0.0231 C 0.06724 -0.04074 -0.05575 -0.04179 -0.17827 -0.05124 L -1.31197 0.04556 C -1.32048 0.04787 -1.41087 0.07286 -1.28174 0.04346 C -1.16567 0.01722 -1.05071 -0.01638 -0.93418 -0.03906 C -0.43544 -0.1365 -0.31906 -0.14196 0.16803 -0.20034 C 0.18614 -0.20916 0.20519 -0.21504 0.22252 -0.22659 C 0.22787 -0.22995 0.21023 -0.22596 0.20425 -0.2247 L 0.02283 -0.18018 C -0.2589 -0.11634 -0.2704 -0.12453 -0.54709 -0.04515 C -0.70268 -0.00063 -0.67008 -0.01659 -0.75276 0.03149 L -0.65292 0.03548 L -0.44882 0.03947 C -0.38615 0.04472 -0.32378 0.05837 -0.26142 0.06761 C -0.24473 0.0737 -0.22725 0.07664 -0.2115 0.08588 C -0.20914 0.08714 -0.2137 0.09281 -0.21607 0.09386 C -0.24678 0.10835 -0.27748 0.12536 -0.30977 0.13229 C -0.44158 0.16043 -0.57449 0.18038 -0.70741 0.19865 C -0.82315 0.21461 -1.02693 0.23015 -1.16079 0.24107 C -0.98583 0.19802 -0.89607 0.17429 -0.68315 0.14027 C -0.47197 0.10646 -0.04819 0.05354 -0.04819 0.05354 C -0.00079 0.03947 0.09275 0.01218 -0.1737 0.08189 C -0.44347 0.15245 -0.71496 0.21335 -0.98252 0.29756 L -1.2515 0.38219 C -1.26662 0.38744 -1.31071 0.40781 -1.29528 0.40445 C -1.1915 0.38156 -1.08819 0.35468 -0.98552 0.32381 C -0.15764 0.0737 -0.3904 0.18227 -0.02252 0.00126 C -0.02804 -0.00084 -0.03339 -0.00399 -0.03906 -0.00483 C -0.3241 -0.04578 -0.31591 -0.02541 -0.72394 -0.02709 L -0.6937 -0.05523 C -0.69071 -0.05796 -0.68473 -0.06342 -0.68473 -0.06342 L -0.68016 0.1020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5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087E-6 3.47753E-6 C 0.00378 -0.06699 -0.04598 -0.12495 -0.11307 -0.12894 C -0.177 -0.13398 -0.237 -0.08904 -0.24094 -0.02394 C -0.24598 0.03591 -0.20393 0.09197 -0.14393 0.09596 C -0.08897 0.0989 -0.037 0.06195 -0.03307 0.00609 C -0.02897 -0.04494 -0.06393 -0.09303 -0.11496 -0.09702 C -0.16204 -0.09996 -0.20598 -0.06909 -0.20897 -0.02205 C -0.21197 0.01995 -0.18393 0.0609 -0.14204 0.063 C -0.10393 0.06594 -0.06803 0.042 -0.06504 0.00399 C -0.06299 -0.03003 -0.08393 -0.063 -0.11716 -0.0651 C -0.14598 -0.06699 -0.17496 -0.04893 -0.177 -0.01995 C -0.17905 0.00504 -0.16393 0.02898 -0.14 0.03108 C -0.12015 0.03297 -0.09905 0.02205 -0.09795 0.0021 C -0.09606 -0.01407 -0.10393 -0.03108 -0.11905 -0.03297 C -0.13118 -0.03297 -0.14299 -0.02898 -0.14504 -0.01806 C -0.14598 -0.01092 -0.14393 -0.00399 -0.13795 -0.00105 C -0.13496 3.47753E-6 -0.13307 3.47753E-6 -0.12992 -0.00105 " pathEditMode="relative" rAng="0" ptsTypes="AAAAAAAAAAAAAAAAA">
                                      <p:cBhvr>
                                        <p:cTn id="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63" y="-168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4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 -0.067 0.046 -0.125 0.113 -0.129 C 0.177 -0.134 0.237 -0.089 0.241 -0.024 C 0.246 0.036 0.204 0.092 0.144 0.096 C 0.089 0.099 0.037 0.062 0.033 0.006 C 0.029 -0.045 0.064 -0.093 0.115 -0.097 C 0.162 -0.1 0.206 -0.069 0.209 -0.022 C 0.212 0.02 0.184 0.061 0.142 0.063 C 0.104 0.066 0.068 0.042 0.065 0.004 C 0.063 -0.03 0.084 -0.063 0.117 -0.065 C 0.146 -0.067 0.175 -0.049 0.177 -0.02 C 0.179 0.005 0.164 0.029 0.14 0.031 C 0.12 0.033 0.099 0.022 0.098 0.002 C 0.096 -0.014 0.104 -0.031 0.119 -0.033 C 0.131 -0.033 0.143 -0.029 0.145 -0.018 C 0.146 -0.011 0.144 -0.004 0.138 -0.001 C 0.135 0 0.133 0 0.13 -0.001 E" pathEditMode="relative" ptsTypes="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118 0.00189 L -0.00315 0.18333 L 0.24189 0.19131 L -0.00756 0.08253 L 0.23433 0.07035 L 0.00599 0.00189 L 0.13748 0.22364 L 0.15417 -0.00399 L 0.03921 0.05229 L 0.0378 0.0504 L 0.0378 0.0504 L 0.0378 0.0504 L 0.07559 0.00399 L 0.14504 0.147 " pathEditMode="relative" ptsTypes="AAAAAAAAAAAAAAA">
                                      <p:cBhvr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574 0.00462 L -0.15574 0.00462 C -0.16047 0.00336 -0.16519 0.0021 -0.16992 0.00042 C -0.17149 3.29273E-6 -0.17291 -0.00168 -0.17448 -0.00168 C -0.18283 -0.00168 -0.19118 -0.00021 -0.19952 0.00042 C -0.21275 0.00756 -0.2022 0.00273 -0.21826 0.00672 C -0.22047 0.00735 -0.22252 0.00819 -0.22456 0.00882 C -0.22724 0.00966 -0.22976 0.01008 -0.23244 0.01092 C -0.23448 0.01155 -0.23653 0.01239 -0.23874 0.01302 C -0.24126 0.01386 -0.24393 0.01428 -0.24645 0.01512 C -0.24866 0.01575 -0.25071 0.01659 -0.25275 0.01722 C -0.25637 0.01806 -0.26 0.01848 -0.26362 0.01932 C -0.27748 0.0189 -0.32472 0.01869 -0.34819 0.01512 C -0.35023 0.0147 -0.35228 0.01344 -0.35433 0.01302 C -0.35811 0.01218 -0.36173 0.01197 -0.36535 0.01092 C -0.3696 0.00987 -0.3737 0.00777 -0.37779 0.00672 C -0.40409 0.00084 -0.40771 0.00441 -0.43574 -0.00567 C -0.44141 -0.00777 -0.44708 -0.0105 -0.45291 -0.01197 C -0.46535 -0.01533 -0.47795 -0.01764 -0.49055 -0.02037 C -0.49716 -0.02184 -0.50425 -0.02205 -0.51086 -0.02457 C -0.51811 -0.0273 -0.52535 -0.03045 -0.53275 -0.03297 C -0.54677 -0.03738 -0.56126 -0.03906 -0.57496 -0.04536 C -0.58693 -0.05103 -0.59842 -0.0588 -0.61086 -0.06216 C -0.61606 -0.06342 -0.62141 -0.06405 -0.62661 -0.06615 C -0.63511 -0.06972 -0.64315 -0.07497 -0.65149 -0.07875 C -0.65464 -0.08022 -0.65779 -0.08148 -0.66094 -0.08295 C -0.67385 -0.08925 -0.66362 -0.08547 -0.67496 -0.08925 C -0.68472 -0.09765 -0.67401 -0.08946 -0.68756 -0.09534 C -0.68976 -0.09639 -0.69165 -0.09849 -0.69385 -0.09954 C -0.69685 -0.10122 -0.70047 -0.10143 -0.70315 -0.10374 C -0.71669 -0.11571 -0.69952 -0.10143 -0.7126 -0.11004 C -0.72614 -0.11907 -0.71464 -0.11445 -0.72661 -0.11844 C -0.73307 -0.12474 -0.73338 -0.12558 -0.74063 -0.13083 C -0.74567 -0.1344 -0.75338 -0.1386 -0.75795 -0.14343 C -0.76031 -0.14574 -0.76173 -0.14931 -0.76409 -0.15183 C -0.76598 -0.15351 -0.76834 -0.15435 -0.77039 -0.15582 C -0.77307 -0.15792 -0.77574 -0.15981 -0.77826 -0.16212 C -0.78 -0.16401 -0.78126 -0.16653 -0.78299 -0.16842 C -0.7863 -0.1722 -0.79008 -0.1743 -0.79385 -0.17682 C -0.79543 -0.17955 -0.79653 -0.18291 -0.79858 -0.18501 C -0.80031 -0.18711 -0.80283 -0.18774 -0.80488 -0.18921 C -0.81323 -0.19572 -0.80551 -0.19215 -0.81574 -0.19551 C -0.84346 -0.1932 -0.83244 -0.19341 -0.84866 -0.19341 L -0.81574 -0.06615 L -0.60157 0.0714 L -0.45291 0.063 L -0.33874 -0.12264 L -0.29496 -0.02667 C -0.29417 -0.01554 -0.29149 0.02079 -0.29023 0.02751 L -0.28708 0.04431 C -0.28661 0.05061 -0.28645 0.05691 -0.28567 0.063 C -0.28488 0.06804 -0.2833 0.07266 -0.28252 0.0777 C -0.28173 0.08169 -0.28157 0.08609 -0.28094 0.09008 C -0.27952 0.09848 -0.27779 0.10688 -0.27622 0.11528 C -0.27574 0.11801 -0.27511 0.12074 -0.27464 0.12347 C -0.27417 0.12704 -0.27385 0.13061 -0.27307 0.13397 C -0.27291 0.13481 -0.27197 0.13544 -0.27149 0.13607 L -0.2074 0.14447 L -0.10409 -0.00987 L -0.19338 -0.04326 L -0.29968 0.04221 L -0.37323 0.15686 L -0.39669 0.04011 C -0.39244 0.03465 -0.3885 0.02877 -0.38409 0.02352 C -0.38267 0.02184 -0.38094 0.02079 -0.37937 0.01932 C -0.37889 0.01869 -0.37842 0.01785 -0.37779 0.01722 L -0.23559 -0.08925 L -0.34976 -0.12663 C -0.35338 -0.12264 -0.35685 -0.11823 -0.36063 -0.11424 C -0.3622 -0.11256 -0.36425 -0.11214 -0.36535 -0.11004 C -0.36693 -0.10689 -0.36693 -0.10269 -0.3685 -0.09954 C -0.3696 -0.09702 -0.37181 -0.09555 -0.37323 -0.09345 C -0.3748 -0.09072 -0.37622 -0.08757 -0.37779 -0.08505 C -0.37937 -0.08274 -0.3811 -0.08106 -0.38252 -0.07875 C -0.38378 -0.07686 -0.38425 -0.07413 -0.38567 -0.07245 C -0.38693 -0.07119 -0.38882 -0.07119 -0.39039 -0.07035 C -0.40157 -0.06048 -0.39323 -0.06615 -0.41858 -0.06615 L -0.46551 -0.04956 C -0.47118 -0.04473 -0.47685 -0.03969 -0.48267 -0.03486 C -0.48472 -0.03339 -0.48693 -0.03234 -0.48897 -0.03087 C -0.49118 -0.02898 -0.49291 -0.02625 -0.49511 -0.02457 C -0.50992 -0.01344 -0.50866 -0.01449 -0.51858 -0.00987 C -0.52173 -0.00714 -0.52535 -0.00504 -0.52803 -0.00168 C -0.52897 -0.00021 -0.52992 0.00147 -0.53118 0.00252 C -0.53417 0.00567 -0.53748 0.00798 -0.54047 0.01092 C -0.54267 0.01302 -0.54456 0.01554 -0.54677 0.01722 C -0.55165 0.02079 -0.55574 0.02163 -0.56078 0.02352 C -0.56456 0.02268 -0.56834 0.0231 -0.57181 0.02142 C -0.57417 0.02016 -0.5759 0.01701 -0.57811 0.01512 C -0.58378 0.01008 -0.5896 0.00546 -0.59527 0.00042 C -0.6 -0.00378 -0.60425 -0.00861 -0.60929 -0.01197 C -0.61732 -0.01722 -0.6137 -0.01449 -0.62031 -0.02037 C -0.62078 -0.0231 -0.62189 -0.02583 -0.62189 -0.02877 C -0.62189 -0.03234 -0.62094 -0.0357 -0.62031 -0.03906 C -0.61921 -0.04452 -0.61826 -0.04725 -0.61559 -0.05166 C -0.61417 -0.05397 -0.61244 -0.05586 -0.61086 -0.05796 C -0.60362 -0.05712 -0.59622 -0.05712 -0.58897 -0.05586 C -0.57197 -0.05292 -0.57748 -0.05103 -0.56078 -0.04536 C -0.54173 -0.03906 -0.54598 -0.04431 -0.52803 -0.03486 C -0.52362 -0.03276 -0.51984 -0.02898 -0.51543 -0.02667 C -0.51338 -0.02541 -0.50299 -0.02289 -0.50141 -0.02247 C -0.49984 -0.02037 -0.49795 -0.01869 -0.49669 -0.01617 C -0.49244 -0.0084 -0.49464 -0.00903 -0.49197 -0.00168 C -0.48236 0.02667 -0.48866 0.00378 -0.48267 0.02751 C -0.4822 0.03948 -0.48189 0.05124 -0.4811 0.063 C -0.48078 0.06804 -0.47968 0.07266 -0.47952 0.0777 C -0.47874 0.09785 -0.47842 0.11801 -0.47795 0.13817 C -0.47842 0.15623 -0.47858 0.17429 -0.47952 0.19235 C -0.47968 0.19445 -0.47968 0.1976 -0.4811 0.19865 C -0.48378 0.20075 -0.4874 0.19991 -0.49055 0.20075 C -0.49307 0.20201 -0.49543 0.20495 -0.49826 0.20495 C -0.50882 0.20495 -0.51921 0.20243 -0.5296 0.20075 C -0.53338 0.19991 -0.53968 0.19466 -0.54204 0.19235 C -0.55102 0.18353 -0.5422 0.18794 -0.55307 0.17975 C -0.55448 0.1787 -0.55622 0.17849 -0.55779 0.17765 C -0.56834 0.16358 -0.56283 0.16715 -0.57181 0.16316 C -0.57338 0.16043 -0.57464 0.15707 -0.57653 0.15476 C -0.58094 0.14951 -0.59055 0.14027 -0.59055 0.14027 C -0.59763 0.1262 -0.58866 0.143 -0.60157 0.12347 C -0.60267 0.12158 -0.60346 0.11927 -0.60456 0.11717 C -0.60598 0.11507 -0.60787 0.11318 -0.60929 0.11108 C -0.61102 0.10835 -0.61244 0.10541 -0.61401 0.10268 C -0.61937 0.07434 -0.61149 0.11213 -0.61874 0.08798 C -0.62015 0.08337 -0.62078 0.07833 -0.62189 0.0735 C -0.62645 0.05376 -0.62393 0.06825 -0.62661 0.05061 C -0.62598 0.03654 -0.6274 0.02247 -0.62504 0.00882 C -0.62362 0.00105 -0.61527 -0.00252 -0.61086 -0.00567 C -0.60819 -0.00777 -0.60567 -0.01008 -0.60315 -0.01197 C -0.5948 -0.01827 -0.58819 -0.02058 -0.57811 -0.02457 C -0.57433 -0.02583 -0.57086 -0.02793 -0.56708 -0.02877 C -0.56094 -0.03003 -0.55464 -0.02982 -0.54834 -0.03087 C -0.54519 -0.03129 -0.54204 -0.03255 -0.53889 -0.03297 C -0.52756 -0.03402 -0.51606 -0.03423 -0.50456 -0.03486 C -0.49464 -0.03423 -0.48472 -0.03465 -0.4748 -0.03297 C -0.4726 -0.03255 -0.47086 -0.02961 -0.4685 -0.02877 C -0.46598 -0.02751 -0.4633 -0.0273 -0.46078 -0.02667 C -0.45874 -0.0252 -0.45669 -0.02373 -0.45448 -0.02247 C -0.45291 -0.02163 -0.45102 -0.02163 -0.44976 -0.02037 C -0.44582 -0.01596 -0.43889 -0.00567 -0.43889 -0.00567 C -0.43039 0.02835 -0.44047 -0.01449 -0.43417 0.01932 C -0.43338 0.02352 -0.43212 0.02751 -0.43102 0.03171 C -0.43212 0.05124 -0.43149 0.07098 -0.43417 0.09008 C -0.43464 0.09407 -0.43826 0.09596 -0.44047 0.09848 C -0.4485 0.10793 -0.44708 0.10415 -0.45921 0.11108 C -0.47071 0.11759 -0.46819 0.11759 -0.47952 0.12767 C -0.48204 0.12998 -0.48472 0.13187 -0.4874 0.13397 C -0.49055 0.1367 -0.49354 0.13943 -0.49669 0.14237 C -0.49826 0.1451 -0.49952 0.14825 -0.50141 0.15056 C -0.50567 0.15644 -0.51181 0.16127 -0.517 0.16526 C -0.52015 0.16736 -0.5233 0.16925 -0.52645 0.17156 C -0.53842 0.18017 -0.5296 0.17681 -0.54362 0.17975 C -0.55354 0.18416 -0.55685 0.18668 -0.56866 0.18605 C -0.57653 0.18563 -0.58425 0.18332 -0.59212 0.18185 C -0.61118 0.17177 -0.58756 0.18479 -0.60929 0.17156 C -0.61448 0.16841 -0.617 0.16736 -0.62189 0.16526 C -0.63275 0.1556 -0.62913 0.16106 -0.63433 0.15056 C -0.6348 0.14783 -0.63606 0.1451 -0.6359 0.14237 C -0.63559 0.1367 -0.63197 0.11759 -0.6296 0.11108 C -0.62834 0.1073 -0.6263 0.10436 -0.62504 0.10058 C -0.62362 0.09659 -0.62362 0.09176 -0.62189 0.08798 C -0.61732 0.07896 -0.61134 0.0714 -0.60614 0.063 C -0.60409 0.05964 -0.60236 0.05586 -0.6 0.05271 C -0.58519 0.03297 -0.57496 0.0168 -0.55622 0.00252 C -0.53842 -0.01092 -0.55181 -0.00126 -0.53118 -0.01407 C -0.52897 -0.01533 -0.52708 -0.01722 -0.52488 -0.01827 C -0.52078 -0.02016 -0.51244 -0.02247 -0.51244 -0.02247 C -0.50189 -0.02184 -0.49149 -0.02205 -0.4811 -0.02037 C -0.47779 -0.01995 -0.47165 -0.01617 -0.47165 -0.01617 C -0.47228 -0.01134 -0.47228 -0.0063 -0.47323 -0.00168 C -0.47385 0.00147 -0.47496 0.0042 -0.47637 0.00672 C -0.48456 0.02184 -0.49385 0.03801 -0.50456 0.05061 C -0.50897 0.05586 -0.51401 0.06006 -0.51858 0.0651 C -0.55433 0.1052 -0.51102 0.06426 -0.57653 0.12557 C -0.58519 0.13376 -0.59338 0.143 -0.60315 0.14846 C -0.61968 0.15833 -0.63606 0.16946 -0.65307 0.17765 C -0.66378 0.1829 -0.68 0.19109 -0.69071 0.19445 C -0.69527 0.19592 -0.7 0.19592 -0.70472 0.19655 C -0.71417 0.19592 -0.72362 0.19676 -0.73291 0.19445 C -0.73511 0.19382 -0.7359 0.19004 -0.73763 0.18815 C -0.74425 0.18038 -0.75197 0.17408 -0.75795 0.16526 C -0.78945 0.11843 -0.75401 0.17219 -0.78598 0.11927 C -0.82567 0.05397 -0.78441 0.13334 -0.83921 0.01722 C -0.84551 0.00399 -0.8537 -0.00798 -0.85795 -0.02247 C -0.86189 -0.03549 -0.87228 -0.06867 -0.87527 -0.08295 C -0.87779 -0.09513 -0.87889 -0.11193 -0.87984 -0.12453 C -0.87937 -0.13566 -0.88 -0.147 -0.87826 -0.15792 C -0.87779 -0.16149 -0.87622 -0.16569 -0.8737 -0.16632 C -0.86645 -0.168 -0.85905 -0.16506 -0.85181 -0.16422 C -0.84756 -0.1638 -0.84346 -0.16296 -0.83921 -0.16212 C -0.83039 -0.15813 -0.82315 -0.15477 -0.81417 -0.15183 C -0.8096 -0.15015 -0.80488 -0.14889 -0.80015 -0.14763 C -0.797 -0.14553 -0.79401 -0.14301 -0.79071 -0.14133 C -0.78771 -0.13965 -0.78441 -0.13902 -0.78141 -0.13713 C -0.77984 -0.13629 -0.77118 -0.12894 -0.76882 -0.12663 C -0.76472 -0.12264 -0.75984 -0.1176 -0.75637 -0.11214 C -0.75149 -0.10458 -0.74756 -0.09618 -0.7422 -0.08925 C -0.73858 -0.08421 -0.73464 -0.0798 -0.73134 -0.07455 C -0.72945 -0.0714 -0.72834 -0.06762 -0.72661 -0.06405 C -0.71527 -0.04137 -0.72173 -0.05838 -0.71417 -0.03486 C -0.71134 -0.00231 -0.70976 0.00693 -0.71574 0.05061 C -0.71653 0.05649 -0.72094 0.06027 -0.72346 0.0651 C -0.7263 0.07056 -0.72834 0.07665 -0.73134 0.0819 C -0.73622 0.09029 -0.74346 0.0968 -0.75008 0.10268 C -0.7526 0.10499 -0.75511 0.1073 -0.75795 0.10898 C -0.75968 0.11003 -0.77071 0.11276 -0.77197 0.11318 C -0.77559 0.11234 -0.77937 0.11234 -0.78299 0.11108 C -0.78472 0.11024 -0.78614 0.10835 -0.78756 0.10688 C -0.79291 0.10142 -0.79905 0.09701 -0.8033 0.09008 C -0.82976 0.04767 -0.78897 0.1136 -0.82047 0.0609 C -0.82346 0.05607 -0.82724 0.05166 -0.82992 0.04641 C -0.83307 0.0399 -0.8348 0.03234 -0.83763 0.02562 C -0.84567 0.00588 -0.84929 0.00315 -0.8548 -0.01827 C -0.857 -0.02646 -0.85826 -0.03486 -0.85952 -0.04326 C -0.86189 -0.05922 -0.86582 -0.09135 -0.86582 -0.09135 C -0.86535 -0.11424 -0.8663 -0.13734 -0.86425 -0.16002 C -0.86362 -0.16695 -0.86031 -0.17283 -0.85795 -0.17892 C -0.85606 -0.18396 -0.85433 -0.189 -0.85181 -0.19341 C -0.84425 -0.20601 -0.83874 -0.2121 -0.82834 -0.2184 C -0.82425 -0.22092 -0.82015 -0.22344 -0.81574 -0.2247 C -0.81071 -0.22617 -0.80535 -0.22617 -0.80015 -0.2268 C -0.78456 -0.22617 -0.76882 -0.22659 -0.75323 -0.2247 C -0.74913 -0.22428 -0.74141 -0.21441 -0.73921 -0.21231 C -0.73244 -0.20559 -0.7285 -0.20433 -0.72346 -0.19551 C -0.72063 -0.19026 -0.71842 -0.18438 -0.71574 -0.17892 C -0.71323 -0.17388 -0.71008 -0.16947 -0.70787 -0.16422 C -0.70409 -0.1554 -0.70094 -0.14007 -0.69842 -0.13083 C -0.697 -0.12537 -0.69527 -0.1197 -0.69385 -0.11424 C -0.69228 -0.07581 -0.69008 -0.06111 -0.69685 -0.02037 C -0.69921 -0.00672 -0.70598 0.00966 -0.7126 0.02142 C -0.71653 0.02856 -0.71937 0.03759 -0.72504 0.04221 C -0.72771 0.04431 -0.73039 0.0462 -0.73291 0.04851 C -0.73732 0.0525 -0.74 0.05691 -0.74535 0.0588 C -0.75307 0.06174 -0.76378 0.06363 -0.77197 0.0651 C -0.78346 0.06384 -0.79511 0.06384 -0.80645 0.0609 C -0.81197 0.05964 -0.81669 0.05523 -0.82204 0.05271 C -0.83905 0.04431 -0.83559 0.0483 -0.85338 0.03591 C -0.87858 0.01827 -0.90031 0.0042 -0.9222 -0.01827 C -0.93559 -0.03213 -0.94976 -0.04956 -0.96126 -0.06615 C -0.96677 -0.07434 -0.97212 -0.08253 -0.97685 -0.09135 C -0.98299 -0.10269 -0.98866 -0.11466 -0.99401 -0.12663 C -0.99748 -0.1344 -1.01417 -0.17346 -1.01748 -0.18501 C -1.02976 -0.22722 -1.02866 -0.2247 -1.03323 -0.25809 C -1.03212 -0.27615 -1.03338 -0.29484 -1.03008 -0.31227 C -1.0285 -0.32004 -1.0233 -0.3255 -1.01905 -0.33117 C -1.017 -0.3339 -1.01511 -0.33705 -1.01291 -0.33936 C -1.01102 -0.34125 -1.00882 -0.34251 -1.00661 -0.34356 C -1.00346 -0.34524 -1.00031 -0.34671 -0.99716 -0.34776 C -0.9937 -0.34902 -0.98299 -0.35133 -0.98 -0.35196 C -0.96645 -0.35049 -0.95275 -0.35007 -0.93937 -0.34776 C -0.93606 -0.34713 -0.93275 -0.34587 -0.92992 -0.34356 C -0.91779 -0.33411 -0.90724 -0.32298 -0.89716 -0.31017 C -0.89275 -0.30492 -0.8885 -0.29946 -0.88456 -0.29358 C -0.87921 -0.28539 -0.87338 -0.27762 -0.86897 -0.26859 C -0.86236 -0.25452 -0.85496 -0.24066 -0.85181 -0.2247 L -0.84708 -0.20181 C -0.84803 -0.17598 -0.84787 -0.15015 -0.85023 -0.12453 C -0.85055 -0.12117 -0.85354 -0.11928 -0.8548 -0.11634 C -0.857 -0.11172 -0.85826 -0.10416 -0.86267 -0.10164 C -0.86614 -0.09996 -0.86992 -0.10038 -0.8737 -0.09954 L -0.93464 -0.10164 C -0.937 -0.10206 -0.93685 -0.1071 -0.93779 -0.11004 C -0.93905 -0.11403 -0.93984 -0.11844 -0.94094 -0.12264 L -0.94252 -0.12873 L -0.94409 -0.13503 C -0.94346 -0.15876 -0.9433 -0.18228 -0.94252 -0.20601 C -0.94173 -0.2247 -0.94 -0.22386 -0.93622 -0.2436 C -0.93307 -0.25956 -0.93354 -0.26565 -0.92834 -0.28098 C -0.92551 -0.28959 -0.91417 -0.32004 -0.90803 -0.33327 C -0.9063 -0.33684 -0.89464 -0.36141 -0.88929 -0.36855 C -0.88693 -0.3717 -0.88409 -0.37443 -0.88141 -0.37695 C -0.877 -0.38136 -0.87118 -0.38661 -0.86582 -0.38955 C -0.86283 -0.39102 -0.85952 -0.39228 -0.85637 -0.39354 C -0.84441 -0.39228 -0.83244 -0.39186 -0.82047 -0.38955 C -0.81811 -0.38892 -0.81622 -0.38682 -0.81417 -0.38535 C -0.80063 -0.37506 -0.79968 -0.37569 -0.79071 -0.36246 C -0.78441 -0.3528 -0.77874 -0.3423 -0.77197 -0.33327 C -0.76834 -0.32823 -0.76425 -0.32403 -0.7611 -0.31857 C -0.73984 -0.28224 -0.7337 -0.26397 -0.71574 -0.2226 C -0.70456 -0.19698 -0.69228 -0.17094 -0.68441 -0.14343 C -0.68173 -0.1344 -0.67937 -0.12516 -0.67653 -0.11634 C -0.67417 -0.10857 -0.67102 -0.10122 -0.66882 -0.09345 C -0.66425 -0.07791 -0.66204 -0.0672 -0.65937 -0.05166 C -0.65826 -0.04536 -0.65716 -0.03927 -0.65622 -0.03297 C -0.65559 -0.02814 -0.65527 -0.0231 -0.65464 -0.01827 C -0.65622 0.00231 -0.65244 0.00126 -0.66409 0.01092 C -0.66551 0.01218 -0.66724 0.01239 -0.66882 0.01302 C -0.69307 0.01134 -0.69197 0.01491 -0.70787 0.00672 C -0.71149 0.00483 -0.71527 0.00294 -0.71874 0.00042 C -0.72315 -0.00252 -0.73134 -0.00987 -0.73134 -0.00987 C -0.74378 -0.03213 -0.72771 -0.00504 -0.7422 -0.02457 C -0.74362 -0.02625 -0.74441 -0.02856 -0.74535 -0.03087 C -0.74708 -0.03423 -0.7485 -0.0378 -0.75008 -0.04116 C -0.75307 -0.06468 -0.75307 -0.0588 -0.7485 -0.09534 C -0.74819 -0.09849 -0.74677 -0.10122 -0.74535 -0.10374 C -0.72882 -0.13587 -0.73385 -0.13083 -0.71417 -0.14763 C -0.70015 -0.15939 -0.67811 -0.17619 -0.66409 -0.18102 C -0.65008 -0.18564 -0.6422 -0.18879 -0.62803 -0.19131 C -0.62236 -0.19236 -0.61669 -0.19278 -0.61086 -0.19341 C -0.59842 -0.19278 -0.58582 -0.19362 -0.57338 -0.19131 C -0.56992 -0.19068 -0.56708 -0.18711 -0.56393 -0.18501 C -0.56141 -0.18354 -0.55874 -0.18228 -0.55622 -0.18102 C -0.55197 -0.17535 -0.54819 -0.16926 -0.54362 -0.16422 C -0.5411 -0.16149 -0.53811 -0.15897 -0.5359 -0.15582 C -0.53291 -0.15204 -0.52661 -0.14049 -0.52488 -0.13503 C -0.52236 -0.12684 -0.51858 -0.11004 -0.51858 -0.11004 C -0.52015 -0.08505 -0.52078 -0.05985 -0.5233 -0.03486 C -0.52456 -0.02373 -0.53165 -0.0147 -0.5359 -0.00567 C -0.55622 0.0378 -0.52929 -0.01071 -0.55622 0.02751 C -0.55968 0.03276 -0.56157 0.03969 -0.56551 0.04431 C -0.5748 0.05523 -0.58598 0.06279 -0.59527 0.0735 C -0.60992 0.09029 -0.61937 0.10205 -0.63905 0.11528 C -0.67984 0.14237 -0.62866 0.10919 -0.67197 0.13397 C -0.67732 0.13691 -0.6822 0.14132 -0.68756 0.14447 C -0.70126 0.15245 -0.69779 0.14888 -0.71102 0.15476 C -0.7137 0.15602 -0.71622 0.15749 -0.71874 0.15896 C -0.72031 0.15833 -0.7233 0.15917 -0.72346 0.15686 C -0.72598 0.13313 -0.72204 0.13313 -0.71732 0.11528 C -0.7159 0.11045 -0.71559 0.1052 -0.71417 0.10058 C -0.71244 0.09533 -0.71023 0.0905 -0.70787 0.08609 C -0.70047 0.07224 -0.68315 0.04116 -0.67039 0.03381 C -0.65795 0.02667 -0.64992 0.02079 -0.63748 0.01722 C -0.63385 0.01617 -0.63023 0.01575 -0.62661 0.01512 C -0.61716 0.01575 -0.60771 0.01512 -0.59842 0.01722 C -0.59496 0.01785 -0.59197 0.021 -0.58897 0.02352 C -0.58456 0.02709 -0.58063 0.03171 -0.57653 0.03591 C -0.56787 0.04494 -0.56866 0.04431 -0.56236 0.05271 C -0.56078 0.0567 -0.55937 0.06111 -0.55779 0.0651 C -0.55134 0.08064 -0.55448 0.06993 -0.55149 0.0819 C -0.55023 0.09344 -0.54803 0.10541 -0.55149 0.11717 C -0.55527 0.13019 -0.56063 0.13439 -0.56866 0.14027 C -0.5737 0.14384 -0.58393 0.15035 -0.58897 0.15266 C -0.59417 0.15518 -0.59952 0.15665 -0.60456 0.15896 C -0.61039 0.16148 -0.6159 0.16505 -0.62189 0.16736 C -0.64598 0.17618 -0.66141 0.17996 -0.68441 0.18605 L -0.79228 0.18395 C -0.80472 0.18311 -0.84362 0.17093 -0.85637 0.16526 C -0.88063 0.15455 -0.90126 0.13796 -0.92362 0.12137 C -0.93008 0.11675 -0.94252 0.10688 -0.94252 0.10688 C -0.94551 0.10121 -0.9485 0.09554 -0.95181 0.09008 C -0.96252 0.0735 -0.96 0.08295 -0.96756 0.0651 C -0.97039 0.05838 -0.97527 0.04431 -0.97527 0.04431 C -0.9748 0.03738 -0.97795 0.02772 -0.9737 0.02352 C -0.96913 0.0189 -0.96204 0.02352 -0.95653 0.02562 C -0.95401 0.02646 -0.9526 0.03003 -0.95023 0.03171 C -0.93401 0.04389 -0.95149 0.02667 -0.93307 0.04221 C -0.93023 0.04452 -0.92803 0.04788 -0.92519 0.05061 C -0.91905 0.05628 -0.91228 0.0609 -0.90645 0.0672 C -0.89307 0.08211 -0.88866 0.08442 -0.87984 0.10058 C -0.87637 0.10688 -0.87307 0.11675 -0.87055 0.12347 C -0.87102 0.1367 -0.86976 0.15035 -0.87212 0.16316 C -0.87354 0.17093 -0.87826 0.17702 -0.88141 0.18395 C -0.88614 0.19445 -0.8863 0.19676 -0.89401 0.20495 C -0.89637 0.20747 -0.89937 0.20873 -0.90173 0.21104 C -0.90409 0.21314 -0.91716 0.22763 -0.9222 0.22994 C -0.92661 0.23204 -0.93149 0.23267 -0.93622 0.23414 C -0.93826 0.23477 -0.94031 0.2354 -0.94252 0.23624 C -0.95023 0.2354 -0.95842 0.23687 -0.96598 0.23414 C -0.96976 0.23246 -0.97228 0.22721 -0.97527 0.22364 C -0.98267 0.21503 -0.97826 0.21923 -0.98472 0.20684 C -0.98661 0.20327 -0.98913 0.20012 -0.99086 0.19655 C -0.99323 0.19193 -0.99496 0.18668 -0.99716 0.18185 C -1.00236 0.17072 -1.00535 0.16694 -1.00976 0.15476 C -1.01165 0.14951 -1.01275 0.14363 -1.01433 0.13817 C -1.01874 0.12368 -1.01984 0.12137 -1.02535 0.10688 C -1.02582 0.10121 -1.02693 0.09575 -1.02693 0.09008 C -1.02693 0.0714 -1.03134 0.03549 -1.0222 0.01302 C -1.01984 0.00714 -1.01811 0.00042 -1.01433 -0.00378 C -1.01134 -0.00714 -1.00882 -0.01218 -1.00504 -0.01407 C -1.00063 -0.01638 -0.99559 -0.01554 -0.99086 -0.01617 C -0.9833 -0.01575 -0.96488 -0.02121 -0.95653 -0.00987 C -0.95527 -0.00819 -0.95448 -0.00567 -0.95338 -0.00378 C -0.9526 0.00021 -0.94992 0.00903 -0.95338 0.01302 C -0.9559 0.01596 -0.95968 0.01575 -0.96283 0.01722 C -0.96441 0.01848 -0.96567 0.02079 -0.96756 0.02142 C -0.9726 0.02289 -0.97795 0.02268 -0.98315 0.02352 C -0.98677 0.02394 -0.99039 0.02478 -0.99401 0.02562 C -1.01748 0.02478 -1.0411 0.02541 -1.06441 0.02352 C -1.0696 0.0231 -1.07291 0.01827 -1.077 0.01512 C -1.08236 0.01092 -1.08267 0.01113 -1.08787 0.00882 C -1.08803 0.00861 -1.09527 -0.00399 -1.09574 -0.00567 C -1.09669 -0.00987 -1.09669 -0.01407 -1.09732 -0.01827 C -1.09763 -0.021 -1.09826 -0.02373 -1.09889 -0.02667 C -1.09779 -0.05019 -1.09748 -0.07392 -1.09574 -0.09744 C -1.09559 -0.09975 -1.09039 -0.1218 -1.08945 -0.12453 C -1.08661 -0.13314 -1.08315 -0.14133 -1.08015 -0.14973 C -1.07685 -0.15813 -1.07606 -0.1617 -1.07228 -0.16842 C -1.07023 -0.17199 -1.06803 -0.17535 -1.06598 -0.17892 C -1.06488 -0.18081 -1.06425 -0.18354 -1.06283 -0.18501 C -1.05622 -0.19278 -1.05527 -0.19257 -1.04882 -0.19551 C -1.04157 -0.19341 -1.03307 -0.19488 -1.02693 -0.18921 C -1.02535 -0.18795 -1.02362 -0.18669 -1.0222 -0.18501 C -1.02 -0.18249 -1.01795 -0.17976 -1.0159 -0.17682 C -1.01275 -0.17199 -1.00771 -0.16422 -1.00504 -0.15792 C -0.99842 -0.14259 -1.00551 -0.15708 -0.99874 -0.13923 C -0.99748 -0.13566 -0.99543 -0.13251 -0.99401 -0.12873 C -0.99275 -0.12537 -0.99212 -0.1218 -0.99086 -0.11844 C -0.9896 -0.11466 -0.9874 -0.11172 -0.9863 -0.10794 C -0.98378 -0.09975 -0.98252 -0.09114 -0.98 -0.08295 L -0.97685 -0.07245 C -0.97574 -0.06405 -0.97496 -0.05586 -0.9737 -0.04746 C -0.97323 -0.04389 -0.9726 -0.04053 -0.97212 -0.03696 C -0.9696 -0.01827 -0.97181 -0.03087 -0.96897 -0.01617 C -0.96708 0.00819 -0.96661 0.00273 -0.96897 0.03171 C -0.96976 0.04032 -0.96992 0.03927 -0.9737 0.04431 C -0.97433 0.04641 -0.97433 0.04893 -0.97527 0.05061 C -0.97653 0.0525 -0.97842 0.05355 -0.98 0.05481 C -0.99181 0.06363 -0.99086 0.05922 -1.01134 0.0609 C -1.01637 0.06006 -1.02693 0.0588 -1.03165 0.05481 C -1.03323 0.05334 -1.03448 0.05145 -1.03622 0.05061 C -1.04031 0.0483 -1.05086 0.04368 -1.05669 0.04221 C -1.05968 0.04137 -1.06283 0.04095 -1.06598 0.04011 C -1.06819 0.03948 -1.07008 0.03843 -1.07228 0.03801 C -1.08204 0.03591 -1.08094 0.03591 -1.0863 0.03591 L -1.17228 0.0004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500"/>
                            </p:stCondLst>
                            <p:childTnLst>
                              <p:par>
                                <p:cTn id="28" presetID="5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66 0.006 -0.115 0.021 -0.115 0.033 C -0.115 0.044 -0.067 0.052 -0.003 0.052 C 0.061 0.052 0.115 0.044 0.115 0.033 C 0.115 0.021 0.059 0.018 -0.005 0.026 C -0.068 0.035 -0.115 0.05 -0.115 0.061 C -0.115 0.072 -0.066 0.081 -0.003 0.081 C 0.061 0.081 0.115 0.072 0.115 0.061 C 0.115 0.05 0.059 0.047 -0.004 0.055 C -0.068 0.063 -0.115 0.078 -0.115 0.089 C -0.115 0.101 -0.066 0.11 -0.002 0.11 C 0.061 0.11 0.115 0.101 0.115 0.089 C 0.115 0.079 0.059 0.076 -0.004 0.083 C -0.067 0.091 -0.115 0.107 -0.115 0.118 C -0.115 0.129 -0.065 0.138 -0.002 0.138 C 0.063 0.138 0.115 0.129 0.115 0.118 C 0.115 0.107 0.06 0.104 -0.003 0.112 C -0.066 0.12 -0.115 0.135 -0.115 0.146 C -0.115 0.158 -0.065 0.166 -0.001 0.166 C 0.063 0.166 0.115 0.157 0.115 0.146 C 0.115 0.135 0.06 0.132 -0.003 0.14 C -0.066 0.148 -0.115 0.164 -0.115 0.174 C -0.115 0.185 -0.064 0.194 -0.001 0.194 C 0.063 0.194 0.115 0.185 0.115 0.174 C 0.115 0.164 0.061 0.161 -0.003 0.168 C -0.066 0.176 -0.115 0.192 -0.115 0.203 C -0.115 0.213 -0.064 0.223 0 0.223 C 0.064 0.223 0.115 0.214 0.115 0.203 C 0.115 0.192 0.061 0.189 -0.002 0.197 C -0.065 0.205 -0.116 0.22 -0.115 0.231 C -0.114 0.242 -0.064 0.25 0 0.25 C 0.064 0.25 0.115 0.241 0.115 0.23 C 0.115 0.22 0.063 0.217 0 0.226 E" pathEditMode="relative" ptsTypes="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29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31</cp:revision>
  <dcterms:created xsi:type="dcterms:W3CDTF">2017-09-25T22:47:10Z</dcterms:created>
  <dcterms:modified xsi:type="dcterms:W3CDTF">2019-10-30T01:25:57Z</dcterms:modified>
  <dc:language>zh-TW</dc:language>
</cp:coreProperties>
</file>