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67840" y="1051560"/>
            <a:ext cx="4602480" cy="1981200"/>
          </a:xfrm>
          <a:prstGeom prst="wedgeEllipseCallout">
            <a:avLst>
              <a:gd name="adj1" fmla="val -31275"/>
              <a:gd name="adj2" fmla="val 936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9 0.1512 L 0.01669 0.15141 C 0.02016 0.15519 0.02315 0.16002 0.02725 0.16317 C 0.02945 0.16506 0.03244 0.16401 0.03481 0.16527 C 0.03654 0.16611 0.03764 0.16821 0.03921 0.16926 C 0.04221 0.17136 0.04851 0.17262 0.05134 0.17325 L 0.06961 0.17745 C 0.09087 0.17619 0.1137 0.17934 0.13307 0.16317 C 0.13701 0.15981 0.14126 0.15687 0.1452 0.15309 C 0.16047 0.13881 0.18032 0.11823 0.19355 0.1008 C 0.19811 0.09471 0.20284 0.08925 0.20709 0.08253 C 0.21055 0.07707 0.21276 0.07014 0.21622 0.06447 C 0.22221 0.0546 0.25008 0.01449 0.25544 0.00189 C 0.26032 -0.00924 0.26189 -0.01407 0.26756 -0.02414 C 0.26945 -0.02771 0.27181 -0.03086 0.2737 -0.03422 C 0.29244 -0.07034 0.26992 -0.02771 0.27969 -0.05039 C 0.28095 -0.05333 0.28268 -0.05585 0.28425 -0.05858 C 0.28473 -0.06047 0.28725 -0.06425 0.28567 -0.06446 C 0.28362 -0.06488 0.26551 -0.0653 0.25858 -0.06047 C 0.25685 -0.05942 0.25559 -0.05753 0.25402 -0.05648 C 0.25213 -0.05543 0.24992 -0.05522 0.24788 -0.05438 C 0.24488 -0.05186 0.23795 -0.04178 0.2389 -0.0464 C 0.23937 -0.04913 0.23953 -0.05186 0.24 -0.05438 C 0.24158 -0.05816 0.24331 -0.0611 0.24488 -0.06446 C 0.24599 -0.06719 0.24693 -0.06992 0.24788 -0.07265 C 0.24898 -0.08 0.25134 -0.08945 0.24788 -0.0968 C 0.24677 -0.09911 0.24394 -0.09806 0.24189 -0.0989 L 0.23433 -0.0968 C 0.23134 -0.09617 0.22819 -0.09575 0.2252 -0.0947 C 0.22126 -0.09365 0.21732 -0.09113 0.21323 -0.09071 L 0.18898 -0.08882 C 0.17544 -0.08273 0.19654 -0.09239 0.17685 -0.08273 C 0.17386 -0.08126 0.16788 -0.07874 0.16788 -0.07853 C 0.16677 -0.07664 0.1663 -0.07391 0.16473 -0.07265 C 0.16205 -0.07034 0.15575 -0.06866 0.15575 -0.06845 C 0.15166 -0.07118 0.14677 -0.07244 0.14362 -0.07664 C 0.13748 -0.08483 0.14095 -0.08147 0.13307 -0.08672 C 0.12851 -0.09575 0.12788 -0.09785 0.11937 -0.10688 C 0.11685 -0.10961 0.11433 -0.11213 0.11181 -0.11486 C 0.11024 -0.11675 0.10898 -0.11906 0.1074 -0.12095 C 0.10488 -0.12389 0.10221 -0.1262 0.09984 -0.12914 C 0.09764 -0.13166 0.09591 -0.1346 0.0937 -0.13712 C 0.09134 -0.14006 0.08866 -0.14237 0.08614 -0.1451 C 0.08457 -0.14699 0.08347 -0.14972 0.08158 -0.15119 C 0.07685 -0.15581 0.07118 -0.15875 0.06646 -0.16337 C 0.06457 -0.16526 0.06284 -0.16799 0.06047 -0.16946 C 0.05811 -0.17072 0.05544 -0.17051 0.05292 -0.17135 C 0.04977 -0.17261 0.04378 -0.17534 0.04378 -0.17513 C 0.03984 -0.17471 0.03575 -0.17492 0.03181 -0.17345 C 0.02992 -0.17282 0.02882 -0.17051 0.02725 -0.16946 C 0.02583 -0.16841 0.02425 -0.16799 0.02268 -0.16736 C 0.0211 -0.16526 0.01953 -0.16358 0.01811 -0.16127 C 0.01701 -0.15938 0.01622 -0.15728 0.01512 -0.15518 C 0.0137 -0.15245 0.01213 -0.14993 0.01055 -0.1472 C 0.01008 -0.14447 0.00945 -0.14195 0.00914 -0.13922 C 0.00851 -0.13586 0.00851 -0.13229 0.00756 -0.12914 C 0.00693 -0.12683 0.00536 -0.12515 0.00457 -0.12305 C 0.00378 -0.12116 0.00347 -0.11906 0.00299 -0.11696 C 0.00205 -0.1304 0.00457 -0.14531 -2.04724E-6 -0.15728 C -0.00157 -0.16169 -0.0063 -0.15245 -0.00913 -0.1493 C -0.01102 -0.14699 -0.01181 -0.14363 -0.01354 -0.14111 C -0.0159 -0.13817 -0.0189 -0.13628 -0.0211 -0.13313 C -0.02598 -0.1262 -0.03023 -0.11843 -0.0348 -0.11087 C -0.03685 -0.10751 -0.03858 -0.10394 -0.04079 -0.10079 C -0.04283 -0.09806 -0.04535 -0.09596 -0.04693 -0.09281 C -0.04992 -0.08651 -0.05197 -0.07937 -0.05449 -0.07265 L -0.05748 -0.06446 C -0.05842 -0.06194 -0.05968 -0.05942 -0.06047 -0.05648 C -0.06094 -0.05438 -0.06126 -0.05228 -0.06205 -0.05039 C -0.06331 -0.04703 -0.06504 -0.04367 -0.06645 -0.04031 C -0.06708 -0.03632 -0.0674 -0.03233 -0.06803 -0.02834 C -0.06834 -0.02624 -0.07071 -0.02078 -0.0696 -0.02225 C -0.06771 -0.02477 -0.06582 -0.03275 -0.06504 -0.03632 C -0.06456 -0.04241 -0.06393 -0.0485 -0.06346 -0.05438 C -0.06299 -0.0611 -0.06283 -0.06803 -0.06205 -0.07454 C -0.06079 -0.08273 -0.0589 -0.09071 -0.05748 -0.0989 C -0.05701 -0.10478 -0.05669 -0.11108 -0.0559 -0.11696 C -0.05527 -0.12179 -0.05244 -0.1262 -0.05291 -0.13103 C -0.05307 -0.13313 -0.0559 -0.1325 -0.05748 -0.13313 C -0.05953 -0.13166 -0.06173 -0.13082 -0.06346 -0.12914 C -0.06519 -0.12746 -0.06645 -0.12494 -0.06803 -0.12305 C -0.07039 -0.12011 -0.07291 -0.11738 -0.07559 -0.11486 C -0.07795 -0.11276 -0.08079 -0.11129 -0.08315 -0.10898 C -0.0863 -0.10583 -0.08913 -0.10205 -0.09228 -0.0989 C -0.10425 -0.08651 -0.11779 -0.07685 -0.1285 -0.06257 C -0.13764 -0.05039 -0.14771 -0.03968 -0.15575 -0.02624 C -0.15779 -0.02288 -0.15984 -0.01953 -0.16173 -0.01617 C -0.16283 -0.01428 -0.16331 -0.01155 -0.16472 -0.01008 C -0.16551 -0.00924 -0.16677 -0.01008 -0.16771 -0.01008 L -0.12693 0.03633 " pathEditMode="relative" rAng="0" ptsTypes="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52" y="-150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264920" y="871500"/>
            <a:ext cx="2697480" cy="1356360"/>
          </a:xfrm>
          <a:prstGeom prst="wedgeRoundRectCallout">
            <a:avLst>
              <a:gd name="adj1" fmla="val -27029"/>
              <a:gd name="adj2" fmla="val 8272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一見如故</a:t>
            </a:r>
            <a:endParaRPr lang="zh-TW" altLang="en-US" sz="3200" dirty="0"/>
          </a:p>
        </p:txBody>
      </p:sp>
      <p:sp>
        <p:nvSpPr>
          <p:cNvPr id="4" name="橢圓形圖說文字 3"/>
          <p:cNvSpPr/>
          <p:nvPr/>
        </p:nvSpPr>
        <p:spPr>
          <a:xfrm>
            <a:off x="4112160" y="960660"/>
            <a:ext cx="2514600" cy="1676400"/>
          </a:xfrm>
          <a:prstGeom prst="wedgeEllipseCallout">
            <a:avLst>
              <a:gd name="adj1" fmla="val -32101"/>
              <a:gd name="adj2" fmla="val 688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一鼓作氣</a:t>
            </a:r>
            <a:endParaRPr lang="zh-TW" altLang="en-US" sz="2800" dirty="0"/>
          </a:p>
        </p:txBody>
      </p:sp>
      <p:sp>
        <p:nvSpPr>
          <p:cNvPr id="5" name="橢圓形圖說文字 4"/>
          <p:cNvSpPr/>
          <p:nvPr/>
        </p:nvSpPr>
        <p:spPr>
          <a:xfrm>
            <a:off x="7086025" y="1195110"/>
            <a:ext cx="2994600" cy="1653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一心二用</a:t>
            </a:r>
            <a:endParaRPr lang="en-US" altLang="zh-TW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11 0.12977 L -0.05811 0.12977 C -0.0537 0.1283 -0.04897 0.12767 -0.04456 0.12557 C -0.04283 0.12494 -0.04173 0.12263 -0.04 0.12158 C -0.0348 0.11843 -0.02472 0.11402 -0.0189 0.1115 C -0.01685 0.1094 -0.01496 0.1073 -0.01275 0.10541 C -0.00992 0.1031 -0.00661 0.10205 -0.00378 0.09932 C 0.00158 0.09449 0.00583 0.08777 0.01134 0.08336 C 0.01386 0.08126 0.0167 0.07979 0.0189 0.07727 C 0.02914 0.06635 0.0241 0.06971 0.03103 0.05711 C 0.03339 0.05291 0.03638 0.04934 0.03859 0.04494 C 0.04095 0.04032 0.04457 0.02856 0.04614 0.02289 C 0.04725 0.0189 0.04803 0.0147 0.04914 0.01071 C 0.04992 0.00798 0.05134 0.00546 0.05213 0.00273 C 0.05292 4.09912E-6 0.05307 -0.00273 0.0537 -0.00546 C 0.05418 -0.00756 0.05465 -0.00945 0.05528 -0.01155 C 0.05465 -0.01407 0.05559 -0.01848 0.0537 -0.01953 C 0.05087 -0.02121 0.04772 -0.01806 0.04457 -0.01743 C 0.0411 -0.0168 0.03764 -0.01617 0.03402 -0.01554 C 0.0315 -0.01407 0.02898 -0.01281 0.02646 -0.01155 C 0.02347 -0.01008 0.02048 -0.00882 0.01748 -0.00735 C 0.01591 -0.00672 0.01433 -0.0063 0.01292 -0.00546 C 0.0104 -0.00399 0.00788 -0.00252 0.00536 -0.00147 C 0.00331 -0.00042 -0.00283 0.00063 -0.00078 0.00063 C 0.00236 0.00063 0.00536 -0.00063 0.00835 -0.00147 C 0.01244 -0.00483 0.01764 -0.0063 0.02048 -0.01155 C 0.02189 -0.01407 0.02331 -0.01701 0.02504 -0.01953 C 0.03244 -0.03108 0.03087 -0.02457 0.03701 -0.03969 C 0.03843 -0.04284 0.03922 -0.04641 0.04016 -0.04977 C 0.04299 -0.06048 0.04284 -0.06027 0.04457 -0.06993 C 0.04268 -0.07539 0.04284 -0.084 0.03859 -0.0861 C 0.03197 -0.08946 0.02441 -0.08463 0.01748 -0.084 C -0.00157 -0.08232 -0.01795 -0.08169 -0.03701 -0.07791 C -0.04819 -0.07581 -0.07023 -0.06993 -0.07023 -0.06993 C -0.07433 -0.06783 -0.07827 -0.06552 -0.08236 -0.06384 C -0.09811 -0.05775 -0.09354 -0.06279 -0.10803 -0.05376 C -0.11181 -0.05145 -0.11512 -0.0483 -0.11858 -0.04578 C -0.12157 -0.04368 -0.12472 -0.04179 -0.12771 -0.03969 C -0.12929 -0.03696 -0.13055 -0.03402 -0.13228 -0.03171 C -0.13354 -0.02982 -0.13559 -0.0294 -0.13685 -0.02751 C -0.13811 -0.02583 -0.13874 -0.02352 -0.13984 -0.02163 C -0.14126 -0.0189 -0.14283 -0.01617 -0.14441 -0.01344 C -0.14236 -0.01281 -0.14031 -0.01071 -0.13827 -0.01155 C -0.1348 -0.01281 -0.12929 -0.01953 -0.12929 -0.01953 C -0.12567 -0.03402 -0.13008 -0.01596 -0.12614 -0.0336 C -0.12582 -0.0357 -0.12519 -0.03759 -0.12472 -0.03969 C -0.12519 -0.04977 -0.12504 -0.06006 -0.12614 -0.06993 C -0.12661 -0.07287 -0.12834 -0.07518 -0.12929 -0.07791 C -0.13669 -0.1029 -0.12819 -0.07917 -0.13527 -0.09807 C -0.14078 -0.09744 -0.14645 -0.09765 -0.15197 -0.09618 C -0.1537 -0.09555 -0.1548 -0.09324 -0.15638 -0.09219 C -0.15842 -0.09072 -0.16047 -0.08946 -0.16252 -0.08799 C -0.16488 -0.08337 -0.16819 -0.07686 -0.17008 -0.07203 C -0.17071 -0.07014 -0.17118 -0.06804 -0.17149 -0.06594 C -0.1726 -0.06132 -0.1737 -0.05649 -0.17464 -0.05187 C -0.17512 -0.04914 -0.17559 -0.04641 -0.17606 -0.04368 C -0.17653 -0.04179 -0.17716 -0.03969 -0.17764 -0.03759 C -0.18141 -0.01995 -0.17701 -0.03801 -0.18063 -0.02352 C -0.18015 -0.01827 -0.1822 -0.01092 -0.17905 -0.00735 C -0.17669 -0.00462 -0.17307 -0.01029 -0.17008 -0.01155 C -0.16803 -0.01218 -0.16598 -0.01281 -0.16393 -0.01344 C -0.16252 -0.01617 -0.1611 -0.0189 -0.15952 -0.02163 C -0.15622 -0.02667 -0.15401 -0.02751 -0.15197 -0.0336 C -0.14976 -0.0399 -0.14866 -0.04704 -0.1474 -0.05376 C -0.14882 -0.05439 -0.15055 -0.0567 -0.15197 -0.05586 C -0.15228 -0.05565 -0.1589 -0.04347 -0.15952 -0.04179 C -0.16078 -0.0378 -0.16252 -0.02961 -0.16252 -0.02961 C -0.16299 -0.02499 -0.16393 -0.02016 -0.16393 -0.01554 C -0.16393 0.01974 -0.16378 0.01008 -0.16094 0.03087 C -0.1589 0.04577 -0.16126 0.03927 -0.15638 0.04892 C -0.15197 0.04787 -0.1485 0.04724 -0.14441 0.04494 C -0.12582 0.03444 -0.14897 0.04703 -0.1337 0.03696 C -0.13134 0.03528 -0.12551 0.03381 -0.12315 0.03297 C -0.11653 0.03024 -0.12047 0.03087 -0.1126 0.02877 C -0.10535 0.02688 -0.0989 0.02604 -0.09149 0.02478 C -0.0696 0.01512 -0.05086 0.00609 -0.02346 0.02478 C -0.02283 0.0252 -0.02456 0.06992 -0.02645 0.08126 C -0.02708 0.08546 -0.02771 0.08987 -0.02945 0.09344 L -0.03244 0.09932 " pathEditMode="relative" ptsTypes="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126 -0.07854 -0.01338 -0.0735 -0.00299 -0.20958 C -0.00252 -0.21504 0.00504 -0.20685 0.00914 -0.20559 C 0.0189 -0.19257 0.01874 -0.19194 0.02882 -0.18144 C 0.03276 -0.17724 0.03717 -0.17388 0.04095 -0.16926 C 0.04331 -0.16632 0.04473 -0.16233 0.04693 -0.15918 C 0.05087 -0.15372 0.05906 -0.14301 0.05906 -0.14301 C 0.05748 -0.13566 0.0567 -0.126 0.0515 -0.12096 C 0.04788 -0.11739 0.04315 -0.11613 0.03937 -0.11277 C 0.03213 -0.10647 0.03654 -0.10962 0.02583 -0.10479 C 0.01921 -0.10542 0.01244 -0.10416 0.00614 -0.10668 C -0.00252 -0.11025 -0.01023 -0.11697 -0.01811 -0.12285 C -0.02267 -0.12621 -0.02724 -0.12936 -0.03165 -0.13293 C -0.03827 -0.1386 -0.05512 -0.15603 -0.0589 -0.16128 C -0.06456 -0.16863 -0.06393 -0.16758 -0.06945 -0.17745 C -0.07055 -0.17934 -0.07165 -0.18123 -0.07244 -0.18333 C -0.07323 -0.18522 -0.07354 -0.18753 -0.07401 -0.18942 C -0.07244 -0.19341 -0.07181 -0.19824 -0.06945 -0.2016 C -0.05023 -0.22932 -0.06252 -0.20769 -0.04976 -0.21966 C -0.04456 -0.2247 -0.04031 -0.23142 -0.03464 -0.23583 C -0.03149 -0.23814 -0.0159 -0.25053 -0.01512 -0.25179 C -0.01354 -0.25368 -0.0085 -0.25872 -0.01055 -0.25788 C -0.01543 -0.25557 -0.02472 -0.24339 -0.02866 -0.23961 C -0.0326 -0.23625 -0.03685 -0.23352 -0.04079 -0.22974 C -0.06504 -0.20643 -0.09827 -0.1596 -0.11023 -0.13692 C -0.12992 -0.09996 -0.14929 -0.06279 -0.16929 -0.02604 C -0.17953 -0.00714 -0.19023 0.01176 -0.20094 0.03023 C -0.22456 0.07097 -0.23149 0.08399 -0.25842 0.11696 C -0.26819 0.12893 -0.27764 0.14153 -0.28866 0.15119 C -0.32677 0.18542 -0.32362 0.18353 -0.34614 0.19361 C -0.34913 0.19025 -0.35338 0.18815 -0.35527 0.18353 C -0.35811 0.17618 -0.35827 0.16736 -0.35968 0.15938 C -0.36189 0.1472 -0.36393 0.13523 -0.36582 0.12305 C -0.37118 0.08735 -0.3759 0.05417 -0.37937 0.01826 C -0.38126 -0.00063 -0.38189 -0.01953 -0.38393 -0.03822 C -0.38598 -0.05775 -0.38897 -0.07728 -0.39149 -0.0966 C -0.39197 -0.12495 -0.39291 -0.15309 -0.39291 -0.18144 C -0.39291 -0.19845 -0.39149 -0.21 -0.38693 -0.22575 C -0.38535 -0.231 -0.37937 -0.24759 -0.3748 -0.25179 C -0.36929 -0.25683 -0.36299 -0.26061 -0.35669 -0.26376 C -0.35386 -0.26523 -0.35071 -0.26502 -0.34771 -0.26586 C -0.34567 -0.26649 -0.34362 -0.26712 -0.34157 -0.26796 C -0.33354 -0.26586 -0.32519 -0.26523 -0.31748 -0.26187 C -0.31401 -0.2604 -0.31071 -0.25746 -0.30834 -0.25368 C -0.29858 -0.23898 -0.29338 -0.2247 -0.28724 -0.20769 C -0.28456 -0.20034 -0.28236 -0.19278 -0.27968 -0.18543 C -0.27685 -0.17787 -0.27307 -0.17094 -0.27055 -0.16317 C -0.26598 -0.14868 -0.26126 -0.13419 -0.25842 -0.11886 L -0.24945 -0.06846 C -0.24882 -0.05901 -0.24913 -0.04956 -0.24787 -0.04032 C -0.23732 0.03296 -0.24472 -0.06384 -0.24031 0.00819 C -0.24126 0.03884 -0.23779 0.05039 -0.24488 0.07265 C -0.24614 0.07685 -0.24803 0.08063 -0.24945 0.08483 C -0.25055 0.08798 -0.25134 0.09155 -0.25244 0.09491 C -0.25433 0.10037 -0.26079 0.11612 -0.25842 0.11087 C -0.25701 0.10751 -0.25543 0.10415 -0.25386 0.10079 C -0.24834 0.08924 -0.24047 0.07496 -0.23575 0.06257 C -0.23291 0.0548 -0.23134 0.04598 -0.22819 0.03842 C -0.21968 0.01784 -0.19874 -0.01827 -0.1874 -0.03213 C -0.17023 -0.05334 -0.15165 -0.07203 -0.13291 -0.09072 C -0.11275 -0.11088 -0.09244 -0.13125 -0.07102 -0.1491 C -0.02976 -0.18354 0.03087 -0.22197 0.07559 -0.24171 C 0.17796 -0.28707 0.25591 -0.31899 0.35685 -0.34041 C 0.43229 -0.35658 0.51701 -0.37359 0.59575 -0.38073 C 0.60977 -0.38199 0.62394 -0.3822 0.63796 -0.38283 C 0.64551 -0.38073 0.65607 -0.38493 0.66063 -0.37674 C 0.66378 -0.37128 0.65118 -0.37086 0.64709 -0.36666 C 0.63512 -0.35469 0.62378 -0.34146 0.61229 -0.32844 C 0.56851 -0.27846 0.60079 -0.31185 0.5504 -0.25578 C 0.53796 -0.24192 0.52583 -0.22785 0.5126 -0.21567 L 0.42488 -0.13503 C 0.4104 -0.12201 0.39622 -0.10815 0.38095 -0.0966 L 0.29181 -0.03024 C 0.2789 -0.02079 0.26614 -0.01134 0.2526 -0.00399 C 0.22599 0.01029 0.20599 0.02456 0.18 0.03233 C 0.17654 0.03338 0.17292 0.03359 0.16945 0.03443 C 0.16788 0.03506 0.1663 0.03695 0.16488 0.03632 C 0.15213 0.03128 0.1537 0.02771 0.15118 0.01218 C 0.14914 -0.00105 0.14662 -0.02352 0.1452 -0.03612 C 0.1441 -0.0462 0.14331 -0.05649 0.14221 -0.06636 C 0.14079 -0.07854 0.13921 -0.09072 0.13764 -0.10269 C 0.13717 -0.11823 0.13685 -0.13377 0.13607 -0.1491 C 0.13544 -0.16401 0.13292 -0.17871 0.13307 -0.19341 C 0.13386 -0.2373 0.1337 -0.28119 0.13921 -0.32424 C 0.14236 -0.35028 0.14882 -0.37611 0.15874 -0.399 C 0.18063 -0.44856 0.17544 -0.4452 0.19512 -0.47355 C 0.19748 -0.47712 0.19984 -0.48069 0.20268 -0.48363 C 0.20693 -0.48803 0.21622 -0.4958 0.21622 -0.4958 C 0.21575 -0.48636 0.21591 -0.4767 0.21481 -0.46746 C 0.21229 -0.44793 0.20221 -0.40698 0.19811 -0.39081 C 0.19323 -0.37191 0.18882 -0.3528 0.18299 -0.33432 C 0.16299 -0.27069 0.14646 -0.21798 0.11953 -0.16128 C 0.10536 -0.13146 0.07796 -0.08295 0.06047 -0.05628 C 0.03827 -0.02205 0.0115 0.01532 -0.01512 0.04451 C -0.02866 0.05942 -0.04299 0.07307 -0.05732 0.08672 C -0.0811 0.10919 -0.10094 0.12641 -0.12693 0.14321 C -0.13527 0.14867 -0.14362 0.15413 -0.1526 0.15728 C -0.16693 0.16232 -0.18189 0.164 -0.19653 0.16736 C -0.20047 0.16463 -0.2063 0.16463 -0.2085 0.15938 C -0.21055 0.15476 -0.20787 0.14846 -0.20708 0.14321 C -0.20582 0.13565 -0.20456 0.1283 -0.20252 0.12095 C -0.18141 0.04409 -0.19811 0.12137 -0.18283 0.04451 C -0.17842 -0.00945 -0.16834 -0.14007 -0.16016 -0.18942 C -0.15401 -0.22638 -0.14897 -0.2625 -0.13905 -0.2982 C -0.13134 -0.32592 -0.12094 -0.35196 -0.10882 -0.37674 C -0.09496 -0.40488 -0.10031 -0.399 -0.08913 -0.40908 C -0.07212 -0.34125 -0.08488 -0.39627 -0.08756 -0.21966 C -0.08771 -0.2142 -0.08803 -0.20391 -0.09212 -0.1995 C -0.09338 -0.19824 -0.09512 -0.19824 -0.09669 -0.19761 C -0.09417 -0.20097 -0.09197 -0.20454 -0.08913 -0.20769 C -0.07937 -0.21819 -0.06976 -0.22911 -0.0589 -0.23772 C -0.03386 -0.25767 -0.02724 -0.26397 0.00315 -0.28203 C 0.01701 -0.29022 0.0315 -0.29631 0.04536 -0.30408 C 0.08378 -0.32592 0.12977 -0.35889 0.16945 -0.37065 C 0.17843 -0.37338 0.1874 -0.37653 0.19654 -0.37884 C 0.20378 -0.38052 0.22095 -0.38325 0.22992 -0.38472 C 0.23229 -0.37485 0.2326 -0.37842 0.22677 -0.36456 C 0.21591 -0.33852 0.21118 -0.33579 0.19654 -0.30828 C 0.14504 -0.21063 0.22362 -0.34083 0.12095 -0.18144 C 0.11244 -0.168 0.10488 -0.1533 0.09528 -0.14112 L 0.04992 -0.08253 C 0.04504 -0.07644 0.04032 -0.06972 0.03481 -0.06447 C 0.02977 -0.05964 0.0252 -0.05418 0.01969 -0.0504 C 0.01544 -0.04746 0.01071 -0.0462 0.00614 -0.04431 L 0.00158 -0.04221 C 0.00473 -0.08043 0.00126 -0.04662 0.00457 -0.06846 C 0.00536 -0.07371 0.00567 -0.08148 0.00756 -0.08652 C 0.00851 -0.08883 0.00977 -0.09051 0.01071 -0.09261 C 0.01134 -0.0945 0.01134 -0.09681 0.01213 -0.0987 C 0.01481 -0.10479 0.02252 -0.1155 0.02583 -0.11886 C 0.02945 -0.12285 0.03449 -0.12453 0.0378 -0.12894 C 0.04347 -0.1365 0.04032 -0.13419 0.04693 -0.13692 C 0.04646 -0.1323 0.04646 -0.12747 0.04536 -0.12285 C 0.03984 -0.09912 0.01748 -0.06069 0.01213 -0.0483 C -0.01134 0.00588 -0.0137 0.01532 -0.05433 0.07475 C -0.08756 0.12305 -0.10173 0.15098 -0.14047 0.18563 C -0.14504 0.18962 -0.14945 0.19403 -0.15417 0.1976 C -0.16787 0.2081 -0.16724 0.20747 -0.17685 0.21188 C -0.17575 0.20831 -0.17496 0.20495 -0.17386 0.20159 C -0.17197 0.19634 -0.16913 0.1913 -0.16771 0.18563 C -0.16614 0.17912 -0.16567 0.17219 -0.16472 0.16547 C -0.16173 0.1136 -0.16567 0.164 -0.15874 0.11507 C -0.15732 0.10562 -0.15764 0.09596 -0.15559 0.08672 C -0.15307 0.07559 -0.14834 0.06551 -0.14504 0.05459 C -0.13606 0.02393 -0.1411 0.02624 -0.12535 -0.00798 C -0.11984 -0.02037 -0.0896 -0.07392 -0.08 -0.08652 C -0.06819 -0.10248 -0.04787 -0.12537 -0.03165 -0.13902 C 0.01638 -0.17955 -0.03386 -0.13503 -0.01354 -0.15309 C -0.0189 -0.13167 -0.01401 -0.14826 -0.02567 -0.12096 C -0.02929 -0.11235 -0.0326 -0.10332 -0.03622 -0.09471 C -0.04677 -0.06972 -0.0589 -0.04599 -0.06803 -0.02016 C -0.09212 0.04808 -0.06756 -0.01911 -0.0937 0.0464 C -0.10834 0.08315 -0.1011 0.06992 -0.1148 0.0989 C -0.11779 0.10499 -0.12141 0.11066 -0.12393 0.11696 C -0.13386 0.14195 -0.12315 0.12599 -0.13291 0.13922 C -0.13354 0.14111 -0.1359 0.14615 -0.13449 0.14531 C -0.13228 0.14384 -0.13181 0.13943 -0.12992 0.13712 C -0.12173 0.12662 -0.11228 0.1178 -0.10425 0.10688 C -0.09323 0.09218 -0.08299 0.07622 -0.07102 0.06257 C -0.05118 0.0401 -0.00267 -0.01596 0.0137 -0.02814 C 0.02173 -0.03423 0.02992 -0.0399 0.0378 -0.0462 C 0.04662 -0.05334 0.05449 -0.06237 0.06362 -0.06846 C 0.06551 -0.06972 0.0674 -0.07245 0.06961 -0.07245 C 0.07134 -0.07245 0.0663 -0.07035 0.06504 -0.06846 C 0.06173 -0.06342 0.05906 -0.05775 0.05607 -0.05229 C 0.04315 -0.0294 0.05874 -0.05838 0.04851 -0.03612 C 0.04677 -0.03255 0.04252 -0.02646 0.04095 -0.02205 C 0.04063 -0.02142 0.04095 -0.02079 0.04095 -0.02016 " pathEditMode="relative" ptsTypes="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614 -0.00399 -0.01228 -0.00777 -0.01826 -0.01197 C -0.03039 -0.02058 -0.04204 -0.03044 -0.05448 -0.03821 C -0.06204 -0.04304 -0.06976 -0.04703 -0.07716 -0.05228 C -0.08551 -0.05837 -0.09291 -0.06656 -0.10141 -0.07244 C -0.11008 -0.07874 -0.11968 -0.08294 -0.1285 -0.08861 C -0.13622 -0.09365 -0.14346 -0.09995 -0.15118 -0.10478 C -0.15763 -0.10877 -0.16441 -0.11129 -0.17086 -0.11486 C -0.17543 -0.11738 -0.17984 -0.12053 -0.18456 -0.12284 C -0.18945 -0.12536 -0.19464 -0.12683 -0.19968 -0.12893 C -0.20267 -0.13019 -0.20567 -0.13166 -0.20866 -0.13292 C -0.21826 -0.13166 -0.22803 -0.13166 -0.23748 -0.12893 C -0.24204 -0.12767 -0.26582 -0.11297 -0.26913 -0.11087 C -0.32488 -0.03653 -0.29496 -0.08609 -0.33118 -0.00399 C -0.35165 0.04263 -0.35763 0.0462 -0.37354 0.09681 C -0.38063 0.11949 -0.38141 0.13419 -0.38409 0.15729 C -0.38299 0.16674 -0.38441 0.17703 -0.3811 0.18543 C -0.37921 0.19005 -0.37433 0.19131 -0.37039 0.19152 C -0.35732 0.19257 -0.34425 0.19026 -0.33118 0.18963 C -0.32 0.18417 -0.30866 0.17997 -0.29795 0.17346 C -0.25748 0.14847 -0.2348 0.12852 -0.19968 0.09072 C -0.18488 0.07497 -0.17039 0.05859 -0.15732 0.04032 C -0.14063 0.01743 -0.12551 -0.00756 -0.11039 -0.03212 C -0.0959 -0.05585 -0.08094 -0.07937 -0.06803 -0.10478 C -0.04283 -0.15476 -0.01653 -0.22385 0 -0.27992 C 0.01276 -0.32381 0.02693 -0.39815 0.03323 -0.4433 C 0.0367 -0.46787 0.03827 -0.49307 0.04079 -0.51785 C 0.03969 -0.54871 0.0504 -0.58462 0.0378 -0.61066 C 0.03103 -0.62452 0.0126 -0.60583 0.00142 -0.59848 C -0.00756 -0.5926 -0.01401 -0.58147 -0.02126 -0.57223 C -0.0496 -0.53548 -0.06787 -0.50651 -0.09228 -0.46346 C -0.14803 -0.36518 -0.20771 -0.2606 -0.25102 -0.15119 C -0.27197 -0.09827 -0.2833 -0.07349 -0.29937 -0.02016 C -0.31338 0.02604 -0.3137 0.03213 -0.32204 0.07455 C -0.32157 0.08547 -0.32551 0.09849 -0.32063 0.10689 C -0.31732 0.11235 -0.30992 0.10605 -0.30551 0.1029 C -0.28598 0.08904 -0.25197 0.04977 -0.23889 0.03024 C -0.23496 0.02415 -0.23102 0.01806 -0.22677 0.01218 C -0.22441 0.00861 -0.22157 0.00567 -0.21921 0.0021 C -0.21811 0.00021 -0.21496 -0.00567 -0.21622 -0.00399 C -0.23984 0.0273 -0.28362 0.11151 -0.28882 0.12096 C -0.30283 0.14679 -0.31826 0.17157 -0.3296 0.19971 C -0.37181 0.30303 -0.38693 0.32823 -0.41275 0.41538 C -0.41574 0.42525 -0.41779 0.43554 -0.42031 0.44562 C -0.42078 0.45087 -0.42567 0.46011 -0.42189 0.46179 C -0.41039 0.46683 -0.38567 0.43743 -0.3811 0.43155 C -0.34708 0.38703 -0.31622 0.34503 -0.29039 0.29232 C -0.27228 0.25557 -0.25559 0.21735 -0.23889 0.17955 C -0.22047 0.13755 -0.21386 0.12264 -0.20267 0.08064 C -0.20078 0.0735 -0.19952 0.06594 -0.19811 0.05859 C -0.197 0.0525 -0.19212 0.04515 -0.19511 0.04032 C -0.19748 0.03654 -0.2022 0.0441 -0.20567 0.04641 C -0.22677 0.06048 -0.22866 0.06237 -0.24803 0.08463 C -0.25984 0.09849 -0.27212 0.11172 -0.28283 0.12705 C -0.29496 0.14469 -0.30551 0.16422 -0.31606 0.18354 C -0.34504 0.23688 -0.37323 0.30156 -0.39165 0.36099 L -0.4022 0.39522 C -0.40315 0.4032 -0.40582 0.41118 -0.40519 0.41937 C -0.40346 0.43953 -0.39212 0.42945 -0.38409 0.42546 C -0.37842 0.42252 -0.37291 0.41874 -0.3674 0.41538 C -0.35023 0.39375 -0.33039 0.37569 -0.31606 0.35091 C -0.29086 0.30765 -0.27527 0.28476 -0.25559 0.23583 C -0.24126 0.20055 -0.2274 0.15183 -0.21921 0.11298 C -0.2159 0.09702 -0.21417 0.08064 -0.21165 0.06447 C -0.21118 0.05649 -0.20677 0.04704 -0.21023 0.04032 C -0.21307 0.03486 -0.22063 0.03591 -0.22535 0.03843 C -0.23496 0.04368 -0.24299 0.05355 -0.25102 0.06258 C -0.26866 0.08253 -0.30519 0.13104 -0.31748 0.15729 C -0.36708 0.26271 -0.37574 0.27825 -0.39464 0.37296 C -0.39826 0.39102 -0.40063 0.40929 -0.40378 0.42735 C -0.40425 0.43953 -0.40708 0.47585 -0.40378 0.48782 C -0.40283 0.49118 -0.39874 0.48929 -0.39622 0.48992 C -0.38488 0.48572 -0.37653 0.4832 -0.36598 0.47375 C -0.35338 0.46263 -0.31921 0.41643 -0.31307 0.40719 C -0.29496 0.38031 -0.2726 0.34125 -0.26015 0.30849 C -0.25039 0.28329 -0.24362 0.25158 -0.23889 0.22386 C -0.23763 0.21588 -0.23685 0.20769 -0.2359 0.19971 C -0.23637 0.19152 -0.23197 0.17892 -0.23748 0.17535 C -0.24267 0.1722 -0.27228 0.18879 -0.27826 0.19362 C -0.28425 0.19845 -0.30645 0.22176 -0.31149 0.22995 C -0.31637 0.23772 -0.31984 0.24717 -0.32362 0.25599 C -0.3263 0.26271 -0.32897 0.26922 -0.33118 0.27615 C -0.33338 0.28392 -0.33559 0.29568 -0.33716 0.3045 C -0.32771 0.3108 -0.33181 0.3108 -0.31905 0.30051 C -0.29952 0.28476 -0.29795 0.28182 -0.28126 0.25809 C -0.27102 0.2436 -0.26015 0.22953 -0.25102 0.21378 C -0.24362 0.20097 -0.21118 0.12852 -0.20724 0.11697 C -0.20094 0.09891 -0.19716 0.07938 -0.19212 0.06048 C -0.19008 0.04305 -0.1874 0.02562 -0.18598 0.00819 C -0.17937 -0.07391 -0.16252 -0.07685 -0.18756 -0.06845 C -0.19732 -0.04682 -0.19842 -0.04619 -0.20567 -0.02016 C -0.21748 0.02289 -0.20976 0.0042 -0.22078 0.0525 C -0.2233 0.06342 -0.22756 0.07371 -0.22992 0.08463 C -0.2326 0.09849 -0.23338 0.11298 -0.2359 0.12705 C -0.23795 0.1386 -0.24078 0.14994 -0.24346 0.16128 C -0.24724 0.17745 -0.25307 0.19299 -0.25559 0.20979 C -0.25937 0.23541 -0.25732 0.22323 -0.26157 0.24591 C -0.2611 0.25074 -0.26283 0.25704 -0.26015 0.26019 C -0.25779 0.26271 -0.25401 0.25914 -0.25102 0.25809 C -0.24645 0.25641 -0.24204 0.25389 -0.23748 0.252 C -0.23386 0.25053 -0.23023 0.2499 -0.22677 0.24801 C -0.22157 0.24507 -0.21637 0.24234 -0.21165 0.23793 C -0.20409 0.23079 -0.19763 0.22176 -0.19055 0.21378 C -0.18803 0.21105 -0.18582 0.2079 -0.18299 0.20559 C -0.18047 0.2037 -0.17779 0.20181 -0.17543 0.19971 C -0.1663 0.19152 -0.17291 0.19509 -0.16488 0.19152 C -0.1633 0.19362 -0.15637 0.20349 -0.15433 0.2037 C -0.14866 0.20412 -0.14315 0.20097 -0.13763 0.19971 C -0.1326 0.19698 -0.12708 0.19551 -0.12252 0.19152 C -0.11779 0.18753 -0.09102 0.15246 -0.08929 0.14931 C -0.03511 0.05124 -0.00677 -0.01575 0.04079 -0.12284 C 0.0526 -0.14951 0.06709 -0.17471 0.07559 -0.20348 C 0.09008 -0.25388 0.10693 -0.30323 0.11937 -0.35447 C 0.12662 -0.38408 0.13449 -0.44519 0.13449 -0.44519 C 0.13496 -0.45275 0.13607 -0.4601 0.13607 -0.46745 C 0.13607 -0.46955 0.13559 -0.47501 0.13449 -0.47354 C 0.1304 -0.46724 0.12898 -0.45842 0.12536 -0.45128 C 0.11685 -0.43406 0.10646 -0.41852 0.09827 -0.40088 C 0.07465 -0.35111 0.04961 -0.3026 0.03024 -0.24989 C 0.00599 -0.18416 -0.02173 -0.12032 -0.04236 -0.05228 C -0.04708 -0.03716 -0.1137 0.17787 -0.1285 0.23583 L -0.14819 0.31248 C -0.15023 0.33201 -0.15212 0.35154 -0.15433 0.37107 C -0.15559 0.38304 -0.15732 0.39522 -0.15874 0.40719 C -0.15937 0.41202 -0.16252 0.41769 -0.16031 0.42147 C -0.15826 0.42462 -0.15433 0.42 -0.15118 0.41937 C -0.14929 0.41664 -0.14693 0.41433 -0.14519 0.41139 C -0.14299 0.4074 -0.14189 0.40194 -0.14063 0.39711 C -0.14173 0.38514 -0.1411 0.37254 -0.14362 0.36099 C -0.14409 0.35889 -0.14693 0.36162 -0.14819 0.36288 C -0.1496 0.36435 -0.15023 0.36687 -0.15118 0.36897 C -0.14677 0.3696 -0.1422 0.37149 -0.13763 0.37107 C -0.11071 0.36876 -0.10393 0.3654 -0.08015 0.3549 C -0.05291 0.34272 -0.04976 0.34146 -0.02267 0.32067 C -0.00582 0.30744 0.00803 0.29547 0.02111 0.27615 C 0.0252 0.27006 0.02835 0.26292 0.03166 0.25599 C 0.03386 0.25158 0.03622 0.24696 0.0378 0.24192 C 0.03922 0.23751 0.03969 0.23247 0.04079 0.22785 C 0.04126 0.22239 0.04221 0.21714 0.04221 0.21168 C 0.04221 0.19614 0.03906 0.1764 0.03323 0.16338 C 0.02677 0.14931 -0.00614 0.10626 -0.01212 0.09891 C -0.02488 0.08295 -0.03732 0.06615 -0.05149 0.0525 C -0.07181 0.03276 -0.11921 -0.00063 -0.14362 -0.01407 C -0.15448 -0.01995 -0.16582 -0.02352 -0.177 -0.02813 C -0.18598 -0.02688 -0.19559 -0.02834 -0.20409 -0.02415 C -0.20661 -0.02289 -0.20582 -0.01743 -0.20567 -0.01407 C -0.20519 -0.00252 -0.20409 0.00882 -0.20267 0.02016 C -0.20157 0.02898 -0.20047 0.03801 -0.19811 0.04641 C -0.18866 0.08064 -0.18441 0.09303 -0.1663 0.11697 C -0.16488 0.11907 -0.16362 0.12138 -0.16189 0.12306 C -0.16 0.12474 -0.15779 0.12579 -0.15574 0.12705 C -0.15275 0.12642 -0.14945 0.12663 -0.14677 0.12495 C -0.14472 0.1239 -0.14393 0.12075 -0.1422 0.11907 C -0.13984 0.11655 -0.137 0.11529 -0.13464 0.11298 C -0.13149 0.10983 -0.12882 0.10584 -0.12551 0.1029 C -0.1148 0.09324 -0.09889 0.08148 -0.08771 0.07056 C -0.05622 0.03969 -0.08693 0.06951 -0.06204 0.03843 C -0.05779 0.03318 -0.05275 0.0294 -0.0485 0.02415 C -0.04409 0.01911 -0.04031 0.01344 -0.03637 0.00819 C -0.0359 0.00609 -0.03559 0.00399 -0.0348 0.0021 C -0.03401 0 -0.03181 -0.0063 -0.03181 -0.00399 C -0.03181 -0.00042 -0.0337 0.00273 -0.0348 0.00609 C -0.03763 0.01428 -0.04063 0.02247 -0.04393 0.03024 C -0.05417 0.0546 -0.06504 0.07875 -0.07559 0.1029 C -0.09905 0.15645 -0.09937 0.16086 -0.13606 0.22386 L -0.16787 0.27825 C -0.17244 0.28623 -0.18504 0.31143 -0.18141 0.3024 C -0.177 0.29106 -0.17228 0.27972 -0.16787 0.26817 C -0.16378 0.25746 -0.16031 0.24633 -0.15574 0.23583 C -0.13842 0.19593 -0.13527 0.19152 -0.12094 0.14511 C -0.1159 0.12873 -0.11228 0.1113 -0.1074 0.09471 C -0.10173 0.07581 -0.09417 0.05775 -0.08929 0.03843 C -0.08141 0.00735 -0.07669 -0.02499 -0.0696 -0.05648 C -0.06614 -0.07181 -0.06252 -0.08735 -0.05905 -0.10268 C -0.05795 -0.10751 -0.05716 -0.11213 -0.05606 -0.11696 C -0.05543 -0.11885 -0.05417 -0.12494 -0.05448 -0.12284 C -0.05527 -0.11738 -0.05685 -0.11234 -0.05748 -0.10688 C -0.05874 -0.09722 -0.06094 -0.06908 -0.06204 -0.05648 C -0.06047 -0.03422 -0.05984 -0.01197 -0.05748 0.01008 C -0.05669 0.01722 -0.04929 0.03654 -0.04693 0.04242 C -0.04551 0.04578 -0.04378 0.04914 -0.04236 0.0525 C -0.04126 0.05502 -0.04078 0.05817 -0.03937 0.06048 C -0.03826 0.06237 -0.03637 0.06321 -0.0348 0.06447 C -0.03527 0.06783 -0.03527 0.07161 -0.03637 0.07455 C -0.03826 0.08043 -0.04126 0.08547 -0.04393 0.09072 C -0.05338 0.10983 -0.05071 0.1029 -0.06362 0.12306 C -0.07071 0.1344 -0.07763 0.14595 -0.08472 0.15729 C -0.08771 0.16212 -0.09055 0.16695 -0.09386 0.17136 L -0.10582 0.18753 C -0.1085 0.16632 -0.10787 0.17871 -0.10441 0.14721 C -0.10393 0.14322 -0.1033 0.13923 -0.10283 0.13503 C -0.10236 0.13041 -0.1022 0.12558 -0.10141 0.12096 C -0.1 0.11298 -0.09732 0.10647 -0.09527 0.09891 C -0.09433 0.09492 -0.0926 0.08421 -0.08929 0.08064 C -0.08803 0.07938 -0.0863 0.07938 -0.08472 0.07875 C -0.08267 0.08211 -0.08015 0.08505 -0.07874 0.08883 C -0.07669 0.09387 -0.07559 0.09954 -0.07417 0.10479 C -0.07149 0.11487 -0.06913 0.12495 -0.06661 0.13503 C -0.06393 0.16737 -0.06315 0.16212 -0.07118 0.20979 C -0.07212 0.21567 -0.07464 0.22092 -0.07716 0.22575 C -0.08645 0.24444 -0.09023 0.24864 -0.10441 0.26019 C -0.11071 0.26523 -0.117 0.27069 -0.12409 0.27426 C -0.13023 0.27741 -0.137 0.27867 -0.14362 0.28035 C -0.17653 0.28854 -0.17354 0.28644 -0.21023 0.28833 C -0.24519 0.2814 -0.26078 0.28056 -0.2948 0.26418 C -0.31543 0.2541 -0.35086 0.23121 -0.37039 0.21378 C -0.3874 0.19866 -0.39464 0.18753 -0.40819 0.16947 C -0.4137 0.15036 -0.41795 0.13902 -0.42031 0.11907 C -0.42141 0.11025 -0.42141 0.10143 -0.42189 0.09282 C -0.4159 0.0651 -0.41354 0.04851 -0.40063 0.02226 C -0.39433 0.00945 -0.38582 -0.00105 -0.37795 -0.01197 C -0.3485 -0.05375 -0.31244 -0.09722 -0.27527 -0.12284 C -0.26063 -0.13292 -0.24582 -0.14258 -0.23134 -0.15308 C -0.21811 -0.16274 -0.20598 -0.17534 -0.19212 -0.18332 C -0.14141 -0.21251 -0.1496 -0.20726 -0.11496 -0.21167 C -0.11039 -0.2123 -0.10582 -0.21293 -0.10141 -0.21356 C -0.09637 -0.21104 -0.09055 -0.20999 -0.0863 -0.20558 C -0.0822 -0.20138 -0.07748 -0.17282 -0.07716 -0.17135 C -0.07448 -0.11444 -0.0737 -0.1136 -0.07874 -0.03212 C -0.08 -0.0105 -0.08126 0.01155 -0.0863 0.03234 C -0.09889 0.08526 -0.11023 0.13986 -0.13165 0.18753 C -0.14267 0.21231 -0.15244 0.23835 -0.16488 0.26208 C -0.17811 0.2877 -0.19291 0.31185 -0.20866 0.33474 C -0.24078 0.38157 -0.27149 0.41874 -0.31307 0.44961 C -0.33323 0.46473 -0.3548 0.47669 -0.37653 0.48782 C -0.42267 0.51176 -0.42598 0.50798 -0.47323 0.51407 C -0.49952 0.51008 -0.5263 0.5105 -0.55181 0.5021 C -0.56913 0.49643 -0.60236 0.45885 -0.61386 0.44352 C -0.63732 0.41223 -0.64472 0.3948 -0.65921 0.3549 C -0.66535 0.33768 -0.67149 0.32046 -0.6759 0.3024 C -0.68126 0.27993 -0.68945 0.2142 -0.69244 0.19152 C -0.69149 0.13713 -0.69323 0.08253 -0.68945 0.02835 C -0.68819 0.00945 -0.68189 -0.00819 -0.67732 -0.02625 C -0.66771 -0.06425 -0.6622 -0.07895 -0.64708 -0.11276 C -0.64189 -0.12452 -0.63669 -0.13628 -0.63055 -0.1472 C -0.61511 -0.17366 -0.60078 -0.19214 -0.58063 -0.21167 C -0.57134 -0.22049 -0.56204 -0.2291 -0.55181 -0.23582 C -0.5422 -0.24212 -0.53181 -0.2459 -0.52157 -0.24989 C -0.49307 -0.26102 -0.48504 -0.26081 -0.45511 -0.26606 C -0.43039 -0.26396 -0.40535 -0.26543 -0.3811 -0.25997 C -0.36929 -0.25724 -0.35858 -0.24884 -0.34771 -0.24191 C -0.33637 -0.23456 -0.32488 -0.22721 -0.31448 -0.21776 C -0.29622 -0.20075 -0.277 -0.17261 -0.26614 -0.1472 C -0.26015 -0.13334 -0.257 -0.11759 -0.2526 -0.10268 C -0.25008 -0.08462 -0.24488 -0.06677 -0.24504 -0.04829 C -0.24535 -0.0084 -0.24834 0.0315 -0.25401 0.07056 C -0.25748 0.09387 -0.26535 0.11529 -0.27212 0.13713 C -0.29401 0.20664 -0.3011 0.22155 -0.33716 0.28224 C -0.3526 0.30807 -0.36708 0.33516 -0.38551 0.35679 C -0.44378 0.42525 -0.47716 0.45948 -0.54126 0.49391 C -0.55496 0.50126 -0.56929 0.50714 -0.58362 0.51218 C -0.59244 0.51512 -0.60173 0.51617 -0.61086 0.51806 C -0.61527 0.51785 -0.64661 0.52163 -0.65464 0.50798 C -0.66141 0.49685 -0.67433 0.46095 -0.67889 0.44352 C -0.68126 0.43428 -0.68283 0.42483 -0.68488 0.41538 C -0.68598 0.4053 -0.68708 0.39522 -0.68787 0.38514 C -0.69102 0.34545 -0.68992 0.30576 -0.68645 0.26607 C -0.68551 0.2562 -0.68189 0.24717 -0.67889 0.23793 C -0.67386 0.22302 -0.66252 0.19782 -0.65464 0.18543 C -0.64866 0.17619 -0.64189 0.16779 -0.63496 0.15939 C -0.62819 0.15099 -0.62157 0.14196 -0.61386 0.13503 C -0.58976 0.11403 -0.55826 0.09408 -0.53071 0.08274 C -0.48929 0.06573 -0.46126 0.06174 -0.41889 0.0525 C -0.36992 0.05523 -0.32094 0.05418 -0.27212 0.06048 C -0.25905 0.06216 -0.24677 0.07035 -0.23433 0.07665 C -0.22409 0.0819 -0.21386 0.08757 -0.20409 0.09471 C -0.18378 0.10983 -0.16803 0.12978 -0.15275 0.1533 C -0.14504 0.16527 -0.13858 0.17871 -0.13165 0.19152 C -0.12803 0.20496 -0.12283 0.21777 -0.12094 0.23184 C -0.11874 0.24843 -0.11921 0.26544 -0.11952 0.28224 C -0.12015 0.33495 -0.12173 0.34356 -0.13464 0.39312 C -0.1411 0.41832 -0.14582 0.44478 -0.15574 0.46767 C -0.1663 0.49223 -0.1811 0.51302 -0.19511 0.53423 C -0.20945 0.55607 -0.22378 0.57812 -0.24047 0.59681 C -0.27559 0.63629 -0.32598 0.67745 -0.36897 0.6995 C -0.42078 0.72638 -0.47559 0.74108 -0.53071 0.74801 C -0.55275 0.75074 -0.57511 0.74927 -0.59716 0.75011 C -0.61937 0.74864 -0.64189 0.75116 -0.66378 0.74591 C -0.69307 0.73898 -0.74362 0.70979 -0.7696 0.68753 C -0.78063 0.67787 -0.78976 0.66464 -0.79984 0.6533 C -0.81685 0.61277 -0.8285 0.59555 -0.81952 0.53633 C -0.81527 0.50861 -0.80204 0.48425 -0.78929 0.46179 C -0.74519 0.38451 -0.69543 0.34272 -0.62441 0.31059 C -0.5737 0.28749 -0.52031 0.27468 -0.46724 0.26418 C -0.41527 0.25389 -0.36236 0.25347 -0.30992 0.24801 C -0.25181 0.24885 -0.14897 0.23856 -0.08771 0.27426 C -0.07685 0.28056 -0.0737 0.29967 -0.06661 0.31248 C -0.06803 0.32361 -0.07118 0.34881 -0.07417 0.35889 C -0.08299 0.38892 -0.08976 0.42042 -0.10283 0.44751 C -0.14803 0.54137 -0.18063 0.5966 -0.25401 0.64322 C -0.27874 0.65876 -0.30645 0.66464 -0.3326 0.67535 L -0.40976 0.67346 C -0.41386 0.67283 -0.41732 0.66905 -0.42031 0.66527 C -0.42504 0.65939 -0.42834 0.65183 -0.43244 0.64511 C -0.43291 0.6344 -0.43511 0.62348 -0.43401 0.61298 C -0.43008 0.57623 -0.41559 0.5231 -0.39307 0.5 C -0.31842 0.42357 -0.24724 0.35175 -0.15732 0.32256 C -0.10267 0.30492 0.00756 0.27615 0.00756 0.27615 C 0.02111 0.27699 0.03528 0.27342 0.04835 0.27825 C 0.05181 0.27951 0.05229 0.2877 0.05134 0.29232 C 0.04803 0.31059 0.04268 0.32823 0.03622 0.34482 C 0.01166 0.40845 -0.03181 0.50294 -0.0696 0.5525 C -0.13323 0.63566 -0.20582 0.69593 -0.29181 0.72974 C -0.32488 0.74297 -0.36031 0.74066 -0.39464 0.74591 C -0.41181 0.73982 -0.43826 0.74906 -0.44598 0.72785 C -0.46252 0.68312 -0.38504 0.55796 -0.37795 0.54641 C -0.35354 0.50609 -0.32803 0.46662 -0.29937 0.43155 C -0.20567 0.31668 -0.10078 0.24234 0.00756 0.1512 C 0.07244 0.0966 0.04158 0.11991 0.07559 0.09471 C 0.0715 0.10143 0.06788 0.10878 0.06347 0.11487 C 0.01307 0.1848 -0.10866 0.294 -0.13008 0.31458 C -0.17653 0.3591 -0.22598 0.38892 -0.27826 0.42147 C -0.34362 0.46221 -0.32708 0.45486 -0.37197 0.46977 C -0.37433 0.44478 -0.37511 0.45108 -0.3674 0.41727 C -0.36362 0.40026 -0.36047 0.38241 -0.35386 0.36687 C -0.34362 0.34314 -0.33023 0.32214 -0.31748 0.30051 C -0.31401 0.29442 -0.31023 0.28854 -0.30551 0.28434 C -0.29244 0.273 -0.27842 0.26355 -0.26456 0.2541 C -0.26141 0.252 -0.25275 0.24822 -0.24803 0.24591 C -0.25669 0.25746 -0.26078 0.26481 -0.27212 0.27216 C -0.36598 0.33264 -0.35842 0.32361 -0.48078 0.36099 C -0.60299 0.39816 -0.57417 0.39123 -0.66834 0.4032 C -0.68929 0.33033 -0.68645 0.36435 -0.58819 0.26607 C -0.55149 0.22953 -0.51134 0.19845 -0.47023 0.17136 C -0.38488 0.11529 -0.27748 0.04137 -0.17543 0.02415 C -0.1233 0.01554 -0.07055 0.01344 -0.01826 0.00819 C 0.06315 0.02625 0.14032 0.02058 0.2041 0.09891 C 0.21622 0.11382 0.21717 0.13923 0.22363 0.15939 C 0.21874 0.25767 0.22992 0.23793 0.13906 0.32655 C 0.10489 0.36015 -0.00409 0.44394 -0.06204 0.47375 C -0.08126 0.48362 -0.10094 0.49223 -0.12094 0.4979 C -0.1433 0.50441 -0.1663 0.50609 -0.18897 0.51008 C -0.19905 0.50798 -0.21149 0.51281 -0.21921 0.50399 C -0.22598 0.49664 -0.22504 0.48152 -0.22535 0.46977 C -0.22708 0.41076 -0.21559 0.33747 -0.19811 0.28623 C -0.17102 0.20706 -0.13732 0.13167 -0.10441 0.05649 C -0.07653 -0.00672 0.03418 -0.16736 0.04378 -0.18143 C 0.06189 -0.20768 0.08111 -0.23267 0.10126 -0.25598 C 0.11134 -0.26774 0.12347 -0.27593 0.13449 -0.28601 C 0.13717 -0.28853 0.13953 -0.29147 0.14205 -0.29399 C 0.13937 -0.27635 0.14174 -0.28244 0.12536 -0.26396 C 0.07496 -0.20642 0.02457 -0.14846 -0.02724 -0.0926 C -0.05669 -0.0611 -0.0863 -0.0296 -0.11795 -0.00189 C -0.14567 0.02226 -0.17275 0.04767 -0.2011 0.07056 C -0.22267 0.08799 -0.23795 0.09681 -0.25858 0.10899 C -0.2537 0.0609 -0.25842 0.08064 -0.23291 0.02226 C -0.19811 -0.05732 -0.20441 -0.04262 -0.14819 -0.11276 C -0.13307 -0.13166 -0.13496 -0.12809 -0.11653 -0.13712 C -0.09826 -0.12074 -0.10929 -0.13355 -0.13307 -0.07244 C -0.14378 -0.04514 -0.18661 0.03171 -0.19055 0.03843 C -0.20771 0.0672 -0.21622 0.07602 -0.23748 0.09471 C -0.23921 0.09639 -0.24141 0.09744 -0.24346 0.09891 C -0.23338 0.07203 -0.24267 0.09177 -0.22535 0.06867 C -0.21023 0.04851 -0.21952 0.04935 -0.19055 0.03633 C -0.18283 0.03297 -0.17448 0.0336 -0.1663 0.03234 C -0.15937 0.03423 -0.15008 0.03129 -0.14519 0.03843 C -0.12771 0.063 -0.14551 0.08694 -0.15574 0.10479 C -0.1663 0.12327 -0.18661 0.15225 -0.2011 0.16527 C -0.20945 0.17304 -0.21874 0.17892 -0.22834 0.18354 C -0.23559 0.18711 -0.24346 0.18753 -0.25102 0.18963 C -0.25008 0.1848 -0.2496 0.17976 -0.24803 0.17535 C -0.23653 0.14595 -0.21968 0.11445 -0.19968 0.09471 C -0.16882 0.06489 -0.13716 0.03591 -0.10283 0.01407 C -0.03763 -0.02709 0.01118 -0.02604 0.08158 -0.03632 C 0.1074 -0.0338 0.14189 -0.04094 0.16473 -0.01617 C 0.16725 -0.01344 0.16677 -0.00798 0.16772 -0.00399 C 0.15969 0.01071 0.15229 0.02625 0.14363 0.04032 C 0.13906 0.04767 0.13386 0.05418 0.12851 0.06048 C 0.10552 0.08715 0.08205 0.11298 0.0589 0.13923 C 0.04835 0.1512 0.03827 0.16422 0.02709 0.17535 C 0.01512 0.18753 -0.01748 0.22848 -0.00913 0.21168 C -0.00472 0.20286 -0.00756 0.20706 0 0.19971 C 0.00552 0.1848 0.00866 0.17682 0.01355 0.15939 C 0.01449 0.15603 0.01465 0.15267 0.01512 0.14931 C 0.01559 0.14532 0.01607 0.14112 0.01654 0.13713 C 0.01717 0.13251 0.01733 0.12768 0.01811 0.12306 C 0.01843 0.12096 0.01906 0.11907 0.01953 0.11697 C 0.01701 0.11634 0.01465 0.11529 0.01197 0.11487 C 0.00142 0.11382 -0.00929 0.11592 -0.01968 0.11298 C -0.0222 0.11235 -0.02252 0.10731 -0.02425 0.10479 C -0.02551 0.10311 -0.02724 0.10227 -0.02882 0.1008 C -0.03086 0.10143 -0.03275 0.10227 -0.0348 0.1029 C -0.03826 0.10374 -0.04189 0.10374 -0.04535 0.10479 C -0.04882 0.10605 -0.05275 0.10878 -0.05606 0.1108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47828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499360" y="640080"/>
            <a:ext cx="2727960" cy="16611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/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6156960" y="762000"/>
            <a:ext cx="2026920" cy="1447800"/>
          </a:xfrm>
          <a:prstGeom prst="wedgeRoundRectCallout">
            <a:avLst>
              <a:gd name="adj1" fmla="val -28352"/>
              <a:gd name="adj2" fmla="val 75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/>
              <a:t>我想想</a:t>
            </a:r>
            <a:r>
              <a:rPr lang="en-US" altLang="zh-TW" sz="2800"/>
              <a:t>...</a:t>
            </a:r>
            <a:endParaRPr lang="zh-TW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35 0.4181 L 0.12535 0.41831 C 0.0474 0.43007 -0.01449 0.44393 -0.09386 0.43826 C -0.1315 0.43553 -0.16866 0.42713 -0.20567 0.4181 C -0.27591 0.40109 -0.35575 0.37421 -0.42189 0.33746 C -0.45465 0.31898 -0.48677 0.29588 -0.51858 0.27299 C -0.5778 0.23015 -0.62472 0.19277 -0.67433 0.13187 C -0.70614 0.0926 -0.73575 0.04242 -0.75291 -0.01134 C -0.76063 -0.03549 -0.76394 -0.06216 -0.76945 -0.08778 C -0.77102 -0.10983 -0.77528 -0.13209 -0.77402 -0.15414 C -0.77071 -0.21819 -0.76535 -0.28245 -0.75591 -0.34545 C -0.75024 -0.38367 -0.73937 -0.42021 -0.72866 -0.45632 C -0.70661 -0.53129 -0.68142 -0.5882 -0.64551 -0.65393 C -0.62866 -0.6848 -0.61055 -0.71462 -0.59118 -0.74276 C -0.57512 -0.76586 -0.55685 -0.7856 -0.53969 -0.80723 C -0.46268 -0.80324 -0.38504 -0.80807 -0.3085 -0.79505 C -0.3 -0.79358 -0.32158 -0.78014 -0.32677 -0.7709 C -0.33228 -0.76082 -0.33764 -0.75074 -0.34315 -0.74066 C -0.34677 -0.73457 -0.35102 -0.72911 -0.3537 -0.7226 C -0.38457 -0.65435 -0.3411 -0.74906 -0.37339 -0.68417 C -0.37843 -0.67451 -0.38205 -0.6638 -0.38724 -0.65393 C -0.38819 -0.65204 -0.38913 -0.64994 -0.39024 -0.64784 C -0.39165 -0.64511 -0.39307 -0.6428 -0.3948 -0.63986 C -0.41118 -0.59954 -0.38614 -0.65162 -0.40677 -0.61361 C -0.4126 -0.60311 -0.41606 -0.58988 -0.42346 -0.58148 C -0.44441 -0.55733 -0.42378 -0.58253 -0.44457 -0.55103 C -0.44835 -0.54515 -0.45276 -0.54074 -0.45654 -0.53507 C -0.45937 -0.53003 -0.46236 -0.52394 -0.46567 -0.51869 C -0.4715 -0.50924 -0.4778 -0.5 -0.48378 -0.49076 C -0.4863 -0.48656 -0.48882 -0.48236 -0.49134 -0.47858 C -0.49386 -0.47396 -0.49748 -0.46913 -0.50047 -0.46472 C -0.50252 -0.46115 -0.50394 -0.458 -0.50646 -0.45422 C -0.5085 -0.45107 -0.51055 -0.44771 -0.51244 -0.44456 C -0.51354 -0.44142 -0.51906 -0.43533 -0.51701 -0.43638 L -0.51102 -0.43848 C -0.5085 -0.44142 -0.50583 -0.44498 -0.50346 -0.44855 C -0.50079 -0.45233 -0.49654 -0.46094 -0.49291 -0.46472 C -0.49102 -0.46619 -0.48882 -0.46724 -0.48677 -0.4685 C -0.47386 -0.46577 -0.46551 -0.46493 -0.45354 -0.45863 C -0.43843 -0.45023 -0.42394 -0.43974 -0.40835 -0.43239 C -0.39827 -0.42756 -0.38803 -0.42336 -0.37811 -0.41811 C -0.32346 -0.3906 -0.3137 -0.38724 -0.26929 -0.35553 C -0.25087 -0.34293 -0.2315 -0.33201 -0.2148 -0.31542 C -0.19024 -0.29127 -0.18331 -0.28938 -0.16787 -0.26292 C -0.16457 -0.25725 -0.16126 -0.25116 -0.1589 -0.24465 C -0.15197 -0.22617 -0.15039 -0.21357 -0.14677 -0.19425 C -0.14835 -0.16212 -0.1485 -0.12978 -0.15134 -0.09807 C -0.15591 -0.04704 -0.16252 -0.03969 -0.17543 0.00693 C -0.18819 0.05208 -0.19685 0.09785 -0.2148 0.13985 C -0.22362 0.16064 -0.2326 0.18164 -0.24346 0.20033 C -0.24709 0.20642 -0.25008 0.21314 -0.25417 0.2186 C -0.26016 0.22658 -0.26772 0.23267 -0.2737 0.24065 C -0.27937 0.24821 -0.27622 0.2459 -0.28284 0.24884 C -0.28441 0.24212 -0.28724 0.23561 -0.2874 0.22868 C -0.28819 0.16694 -0.28709 0.12704 -0.27685 0.07139 C -0.26787 0.02331 -0.25921 -0.02478 -0.24803 -0.07182 C -0.24158 -0.09912 -0.23669 -0.12768 -0.22835 -0.15414 C -0.19669 -0.25683 -0.18016 -0.3024 -0.14079 -0.38598 C -0.12409 -0.42105 -0.0937 -0.4811 -0.07276 -0.5126 C -0.05181 -0.5441 -0.02661 -0.57098 -0.00016 -0.59345 C 0.01307 -0.60458 0.02646 -0.61529 0.04063 -0.62369 C 0.05858 -0.6344 0.08205 -0.64028 0.1011 -0.64595 C 0.12031 -0.64322 0.13968 -0.6428 0.15858 -0.63776 C 0.16331 -0.6365 0.18 -0.61445 0.18126 -0.61172 C 0.1874 -0.59828 0.1937 -0.58463 0.19638 -0.56909 C 0.20315 -0.53024 0.19984 -0.55166 0.20551 -0.50462 C 0.20425 -0.45632 0.2085 -0.39984 0.19496 -0.35154 C 0.1915 -0.33978 0.18646 -0.32844 0.18126 -0.31731 C 0.17024 -0.29421 0.16173 -0.26775 0.14646 -0.24906 C 0.12504 -0.22218 0.10016 -0.19068 0.07543 -0.17241 C 0.05984 -0.16107 0.04504 -0.14721 0.02866 -0.13818 C 0.02252 -0.13503 0.01638 -0.13167 0.01039 -0.1281 C 0.00535 -0.12495 0.00047 -0.12075 -0.00472 -0.11802 C -0.00913 -0.1155 -0.0137 -0.11424 -0.01827 -0.11193 C -0.02079 -0.11067 -0.02331 -0.10941 -0.02583 -0.10815 C -0.0274 -0.10983 -0.03071 -0.11109 -0.03039 -0.11382 C -0.02929 -0.12327 -0.01055 -0.15939 -0.00913 -0.16212 C 0.00378 -0.19236 0.01606 -0.2226 0.02866 -0.25305 C 0.04079 -0.28245 0.06677 -0.34587 0.08 -0.37191 C 0.10394 -0.41895 0.14646 -0.50483 0.17669 -0.55922 C 0.19953 -0.59996 0.20882 -0.6176 0.23575 -0.64994 C 0.24693 -0.66338 0.2589 -0.67556 0.27055 -0.68816 C 0.27244 -0.69047 0.27654 -0.69425 0.27654 -0.69404 C 0.27701 -0.69089 0.27921 -0.68732 0.27811 -0.68417 C 0.27244 -0.66905 0.26315 -0.65666 0.25685 -0.64196 C 0.25087 -0.62768 0.24504 -0.6134 0.23874 -0.59954 C 0.23102 -0.58232 0.22346 -0.5651 0.21449 -0.54914 C 0.19165 -0.50714 0.17118 -0.46241 0.14346 -0.4263 C 0.11276 -0.38598 0.08236 -0.34503 0.05134 -0.30513 C 0.03323 -0.28245 -0.02315 -0.21609 -0.04252 -0.19425 C -0.10047 -0.12894 -0.08095 -0.15372 -0.15591 -0.07959 C -0.18158 -0.05418 -0.16221 -0.06783 -0.18614 -0.05334 C -0.18756 -0.05166 -0.18992 -0.04494 -0.19055 -0.04746 C -0.19165 -0.05166 -0.18898 -0.05565 -0.18756 -0.05964 C -0.18535 -0.06573 -0.18252 -0.0714 -0.18 -0.0777 C -0.16709 -0.11067 -0.17244 -0.10164 -0.15433 -0.14028 C -0.14409 -0.16191 -0.13386 -0.18375 -0.12252 -0.20433 C -0.10425 -0.23856 -0.07354 -0.27678 -0.05307 -0.30345 C -0.03228 -0.33033 -0.03197 -0.32865 -0.00472 -0.35385 C -0.00173 -0.35637 0.00142 -0.35889 0.00441 -0.36162 L 0.00898 -0.36582 C 0.00945 -0.36162 0.01087 -0.35763 0.01039 -0.35385 C 0.00992 -0.34818 0.00756 -0.34293 0.00598 -0.33768 C -0.00677 -0.29736 -0.0126 -0.29253 -0.03339 -0.23898 C -0.0578 -0.17577 -0.07008 -0.13944 -0.10598 -0.0777 L -0.14677 -0.00735 C -0.1589 0.01365 -0.15512 0.00777 -0.16488 0.021 C -0.16535 0.02289 -0.16787 0.02604 -0.16646 0.02709 C -0.16488 0.02814 -0.16331 0.02457 -0.16189 0.02289 C -0.15874 0.01911 -0.15591 0.0147 -0.15276 0.01092 C -0.14284 -0.00147 -0.1326 -0.01323 -0.12252 -0.02541 C -0.09748 -0.05523 -0.11827 -0.03318 -0.09087 -0.05565 C -0.08457 -0.06048 -0.0789 -0.06657 -0.07276 -0.07182 C -0.06646 -0.07686 -0.06488 -0.07707 -0.05906 -0.07959 C -0.05858 -0.0777 -0.05748 -0.07581 -0.05764 -0.0735 C -0.06 -0.03864 -0.06142 -0.03549 -0.07118 -0.00525 C -0.07559 0.0084 -0.07921 0.02226 -0.08472 0.03507 C -0.10646 0.0842 -0.14425 0.16421 -0.18158 0.19634 C -0.19008 0.20369 -0.19827 0.21188 -0.20724 0.2186 C -0.21307 0.2228 -0.21906 0.22616 -0.22535 0.22868 C -0.23087 0.23078 -0.23654 0.2312 -0.24205 0.23267 C -0.24409 0.23309 -0.24598 0.23393 -0.24803 0.23456 C -0.26598 0.22868 -0.25858 0.23393 -0.24661 0.18227 C -0.24346 0.16904 -0.21591 0.09554 -0.21323 0.08945 C -0.19606 0.0504 -0.18126 0.00861 -0.1589 -0.02541 C -0.14331 -0.04914 -0.11291 -0.09723 -0.09386 -0.11802 C -0.04551 -0.17115 -0.05685 -0.15939 -0.02284 -0.1806 C -0.01969 -0.18207 -0.01669 -0.18459 -0.0137 -0.18669 C -0.01228 -0.18543 -0.00945 -0.18501 -0.00913 -0.18228 C -0.00803 -0.16632 -0.01134 -0.13062 -0.01528 -0.11382 C -0.02205 -0.08526 -0.02787 -0.05607 -0.03795 -0.02919 C -0.05354 0.01239 -0.05827 0.02856 -0.07874 0.0674 C -0.10236 0.11213 -0.11024 0.13187 -0.13622 0.16001 C -0.15291 0.17828 -0.14772 0.17534 -0.1589 0.18017 C -0.14315 0.1136 -0.14929 0.12998 -0.10598 0.04305 C -0.0948 0.021 -0.08504 -0.00231 -0.07276 -0.0231 C -0.04567 -0.06951 -0.01811 -0.1155 0.01197 -0.15855 C 0.03748 -0.19446 0.06252 -0.23289 0.09354 -0.26082 C 0.11748 -0.28203 0.13543 -0.30072 0.15858 -0.31731 C 0.16063 -0.31899 0.16268 -0.32025 0.16472 -0.32151 C 0.15291 -0.25914 0.15905 -0.28119 0.12992 -0.20265 C 0.11386 -0.15939 0.1022 -0.11193 0.08 -0.0735 C 0.06646 -0.04998 0.05323 -0.02625 0.03921 -0.00315 C -0.00835 0.07412 -0.06189 0.14951 -0.1211 0.21041 C -0.13874 0.22868 -0.15559 0.24821 -0.17402 0.2648 C -0.18992 0.27929 -0.20709 0.29105 -0.22394 0.30323 C -0.24378 0.31751 -0.26095 0.32885 -0.28126 0.33956 C -0.28425 0.34103 -0.2874 0.34208 -0.29039 0.34355 C -0.26236 0.23519 -0.2778 0.28811 -0.21937 0.12578 C -0.19858 0.06803 -0.16598 -0.01785 -0.14079 -0.07182 C -0.12583 -0.10374 -0.10929 -0.13419 -0.09228 -0.16422 C -0.07496 -0.19488 -0.05858 -0.22785 -0.03795 -0.25473 C 0.00913 -0.31689 0.05654 -0.37149 0.11323 -0.41412 C 0.12441 -0.42231 0.13606 -0.43029 0.14803 -0.43638 C 0.1548 -0.43974 0.1622 -0.44016 0.16913 -0.44247 C 0.18031 -0.44079 0.19197 -0.44331 0.20252 -0.43848 C 0.20724 -0.43596 0.20913 -0.42777 0.2115 -0.42189 C 0.21858 -0.40509 0.22331 -0.37968 0.22661 -0.36162 C 0.22992 -0.34419 0.23276 -0.32676 0.23575 -0.30954 C 0.24142 -0.20391 0.24441 -0.18102 0.22961 -0.03528 C 0.22724 -0.01197 0.21701 0.00903 0.21008 0.03108 C 0.20378 0.05082 0.19874 0.07118 0.19039 0.08945 C 0.18189 0.10793 0.17087 0.12389 0.16016 0.13985 C 0.14866 0.15686 0.13701 0.17366 0.12378 0.18836 C 0.10961 0.20411 0.09417 0.21776 0.07842 0.23057 C 0.05055 0.25325 0.01213 0.27824 -0.01984 0.29105 C -0.03402 0.29672 -0.04898 0.29924 -0.06362 0.30323 C -0.08173 0.30113 -0.10063 0.30449 -0.11811 0.29714 C -0.12252 0.29525 -0.12095 0.28517 -0.1211 0.27908 C -0.12142 0.26627 -0.12268 0.25283 -0.11953 0.24065 C -0.10693 0.19109 -0.09055 0.14321 -0.07417 0.09554 C -0.06284 0.06257 -0.05213 0.02835 -0.03638 -0.00126 C 0.02929 -0.12453 0.05795 -0.168 0.13591 -0.25074 C 0.15339 -0.26943 0.17118 -0.28812 0.19039 -0.30345 C 0.20756 -0.31689 0.25197 -0.34251 0.27496 -0.35154 C 0.28094 -0.35406 0.28709 -0.35427 0.29323 -0.35553 C 0.29669 -0.35427 0.30126 -0.35553 0.30378 -0.35154 C 0.30646 -0.34776 0.30583 -0.34104 0.30677 -0.33558 C 0.30835 -0.3255 0.30976 -0.31542 0.31134 -0.30513 C 0.31181 -0.29169 0.31228 -0.27825 0.31276 -0.2646 C 0.31339 -0.24948 0.3137 -0.23394 0.31433 -0.21861 C 0.31512 -0.19992 0.31638 -0.18102 0.31732 -0.16212 C 0.31591 -0.11865 0.31732 -0.07455 0.31276 -0.03129 C 0.31181 -0.021 0.29291 0.01512 0.28709 0.02289 C 0.27921 0.03339 0.27071 0.04305 0.26142 0.05124 C 0.22504 0.08357 0.18457 0.0968 0.14205 0.11171 C 0.13071 0.1157 0.11874 0.1157 0.10724 0.1178 C 0.10205 0.11738 0.05575 0.12032 0.03921 0.10772 C 0.03276 0.10268 0.0315 0.09722 0.02866 0.08945 C 0.02913 0.07475 0.02661 0.05921 0.03008 0.04515 C 0.04472 -0.01407 0.06882 -0.07056 0.09512 -0.12201 C 0.12504 -0.1806 0.13433 -0.19404 0.1737 -0.24297 C 0.18882 -0.26166 0.20394 -0.28077 0.22063 -0.29736 C 0.23622 -0.31248 0.25339 -0.32508 0.27055 -0.33768 C 0.28819 -0.3507 0.30598 -0.36414 0.32488 -0.3738 C 0.33748 -0.38031 0.40252 -0.39984 0.41559 -0.40425 C 0.43575 -0.40215 0.46283 -0.41727 0.47307 -0.39018 C 0.47417 -0.38682 0.47402 -0.38325 0.47465 -0.3801 C 0.47213 -0.36582 0.47071 -0.35112 0.46709 -0.33768 C 0.46409 -0.32676 0.46016 -0.31647 0.45496 -0.30723 C 0.42961 -0.2625 0.40394 -0.22596 0.37181 -0.19068 C 0.35827 -0.17535 0.34409 -0.16149 0.32945 -0.14847 C 0.31134 -0.13167 0.29276 -0.11592 0.27354 -0.10206 C 0.23102 -0.07056 0.18535 -0.04431 0.1389 -0.02541 C 0.11213 -0.01428 0.08488 -0.00399 0.05732 0.00273 C 0.03638 0.00798 0.01496 0.00819 -0.00614 0.01092 C -0.04189 0.00945 -0.0778 0.01008 -0.11354 0.00693 C -0.12331 0.00588 -0.13307 0.00336 -0.14221 -0.00126 C -0.14803 -0.0042 -0.15732 -0.01533 -0.15732 -0.01512 C -0.15591 -0.03318 -0.1578 -0.0525 -0.15276 -0.06951 C -0.14284 -0.10374 -0.12819 -0.13545 -0.11354 -0.16632 C -0.1 -0.19446 -0.06677 -0.23772 -0.0485 -0.25914 C -0.03543 -0.27384 -0.02205 -0.28854 -0.00772 -0.30114 C 0.01732 -0.3234 0.0515 -0.34587 0.08 -0.35994 C 0.09638 -0.36771 0.1115 -0.37065 0.12835 -0.3738 C 0.13291 -0.37464 0.13748 -0.37506 0.14205 -0.3759 C 0.12205 -0.32907 0.13874 -0.3612 0.10268 -0.31542 C 0.07764 -0.28371 0.05701 -0.24465 0.02866 -0.21861 C -0.02709 -0.16758 -0.08409 -0.10773 -0.14677 -0.06951 C -0.24126 -0.01239 -0.24772 -0.00798 -0.3252 0.01701 C -0.33874 0.02121 -0.35228 0.02541 -0.36598 0.02898 C -0.37496 0.0315 -0.39276 0.03507 -0.39276 0.03528 C -0.35606 -0.02961 -0.37228 -0.0042 -0.30252 -0.09366 C -0.2874 -0.1134 -0.27197 -0.13251 -0.25559 -0.15015 C -0.20063 -0.20916 -0.18016 -0.2352 -0.1074 -0.28518 C -0.08976 -0.29736 -0.07244 -0.30996 -0.05449 -0.32151 C -0.03024 -0.33726 -0.00772 -0.34944 0.01795 -0.35994 C 0.02441 -0.36246 0.03118 -0.36372 0.03764 -0.36582 C 0.04472 -0.36456 0.05512 -0.36981 0.0589 -0.36162 C 0.06346 -0.35154 0.05968 -0.33642 0.05575 -0.3255 C 0.04079 -0.28329 0.0211 -0.24465 0.00283 -0.20433 C -0.01984 -0.15498 -0.05858 -0.07434 -0.0863 -0.02919 C -0.12142 0.02772 -0.1589 0.0821 -0.19512 0.13796 C -0.21134 0.16274 -0.22646 0.18878 -0.24346 0.21251 C -0.25858 0.2333 -0.27307 0.25514 -0.28882 0.27488 C -0.3074 0.29819 -0.32709 0.3194 -0.3463 0.34145 C -0.34882 0.34439 -0.35622 0.35237 -0.3537 0.34964 C -0.33622 0.32801 -0.31795 0.30764 -0.30095 0.28496 C -0.23795 0.20117 -0.18205 0.12284 -0.11654 0.04515 C -0.07165 -0.00819 0.00693 -0.09723 0.05732 -0.14028 C 0.11638 -0.19068 0.17402 -0.24549 0.23874 -0.28119 L 0.38992 -0.36372 C 0.44031 -0.3906 0.43181 -0.38724 0.45795 -0.39564 C 0.4389 -0.36057 0.44756 -0.37506 0.40504 -0.31941 C 0.37811 -0.28434 0.35165 -0.25305 0.32031 -0.2247 C 0.28425 -0.19194 0.24961 -0.15498 0.21008 -0.1302 C 0.1874 -0.11592 0.16441 -0.1029 0.14205 -0.08778 C 0.11905 -0.07266 0.09716 -0.05397 0.07402 -0.03948 C 0.05323 -0.02646 0.03213 -0.01449 0.01039 -0.00525 C -0.02441 0.00966 -0.09543 0.03297 -0.09543 0.03318 C -0.06158 -0.06069 -0.0852 -0.0063 -0.00472 -0.1302 C 0.01024 -0.1533 0.02409 -0.17766 0.04063 -0.19866 C 0.10283 -0.27636 0.12047 -0.30303 0.20394 -0.378 C 0.23465 -0.40551 0.26756 -0.42819 0.30079 -0.45065 C 0.31417 -0.45947 0.34299 -0.47081 0.34299 -0.4706 C 0.35118 -0.46325 0.34992 -0.46724 0.34157 -0.44855 C 0.32787 -0.41769 0.31339 -0.38808 0.29921 -0.35763 C 0.28913 -0.33642 0.28 -0.31374 0.26898 -0.29337 C 0.22677 -0.21357 0.15559 -0.06951 0.09811 0.00693 C 0.08252 0.02772 0.06787 0.04998 0.05134 0.06929 C 0.04724 0.07412 0.03921 0.0905 0.03921 0.08336 C 0.03921 0.07538 0.04677 0.07055 0.05134 0.0653 C 0.05937 0.05585 0.06772 0.04704 0.07543 0.03717 C 0.1148 -0.01365 0.14898 -0.0672 0.19339 -0.10983 C 0.24567 -0.16023 0.25323 -0.16758 0.29764 -0.19278 C 0.30394 -0.19614 0.30835 -0.19782 0.31433 -0.20034 C 0.31339 -0.19425 0.31291 -0.18816 0.31134 -0.18228 C 0.29937 -0.13629 0.26882 -0.08127 0.25228 -0.04935 C 0.22709 -0.00105 0.20236 0.04851 0.1737 0.09344 C 0.13921 0.14762 0.12835 0.17009 0.08756 0.2144 C 0.04661 0.25892 0.04976 0.25577 0.0211 0.27488 C 0.02614 0.24044 0.02047 0.26501 0.03921 0.22448 C 0.04646 0.20873 0.05276 0.19193 0.06031 0.17618 C 0.07748 0.14069 0.09528 0.10604 0.11323 0.07139 C 0.12205 0.05439 0.13039 0.03675 0.14047 0.021 C 0.16441 -0.01659 0.16835 -0.02415 0.19496 -0.05964 C 0.21197 -0.08253 0.21748 -0.08841 0.23575 -0.10584 C 0.24205 -0.11193 0.24819 -0.11781 0.25543 -0.12201 C 0.25685 -0.12285 0.25842 -0.12327 0.25984 -0.1239 C 0.26047 -0.11991 0.26142 -0.11592 0.26142 -0.11193 C 0.26142 -0.10248 0.25921 -0.08673 0.25685 -0.0777 C 0.24157 -0.01827 0.23071 0.01659 0.20094 0.07328 C 0.17842 0.11633 0.16142 0.15182 0.13449 0.19025 C 0.11244 0.22133 0.08315 0.25052 0.05732 0.27488 C 0.0315 0.29945 0.01716 0.31184 -0.01071 0.32948 C -0.01811 0.3341 -0.02551 0.33872 -0.03339 0.34145 C -0.03921 0.34355 -0.04551 0.34292 -0.0515 0.34355 C -0.05496 0.34439 -0.0685 0.35132 -0.0652 0.33347 C -0.05906 0.30113 -0.03858 0.26165 -0.02284 0.23666 C 0.03008 0.15266 0.07197 0.09176 0.14504 0.03108 C 0.24945 -0.05565 0.29118 -0.0987 0.40504 -0.16023 C 0.42614 -0.17199 0.44724 -0.18375 0.4685 -0.19425 C 0.53685 -0.22869 0.51669 -0.22428 0.55165 -0.23079 C 0.54661 -0.2247 0.54205 -0.21819 0.53654 -0.21252 C 0.46331 -0.14028 0.34598 -0.02814 0.27055 0.021 C 0.17087 0.08609 -0.0863 0.26438 -0.19669 0.29504 C -0.27354 0.31646 -0.30756 0.32738 -0.38252 0.34355 C -0.39811 0.34691 -0.41386 0.3488 -0.42945 0.35153 C -0.44158 0.34964 -0.4537 0.34922 -0.46567 0.34544 C -0.4674 0.34502 -0.46866 0.34187 -0.46866 0.33956 C -0.46819 0.31646 -0.46803 0.29336 -0.46394 0.27089 C -0.4589 0.2417 -0.45055 0.21356 -0.44158 0.18626 C -0.40693 0.08252 -0.37024 -0.01995 -0.3326 -0.12201 C -0.31937 -0.15855 -0.30488 -0.19404 -0.28882 -0.22869 C -0.26126 -0.28896 -0.21906 -0.36288 -0.18457 -0.4158 C -0.16614 -0.44456 -0.14709 -0.47249 -0.12709 -0.49853 C -0.09213 -0.54515 -0.05764 -0.58547 -0.01528 -0.6197 C 0.01087 -0.64091 0.07701 -0.69341 0.11937 -0.71042 C 0.12913 -0.71441 0.13953 -0.71588 0.14961 -0.7184 C 0.14709 -0.69572 0.14961 -0.70433 0.13449 -0.67808 C 0.10803 -0.63272 0.08189 -0.58715 0.05433 -0.54305 C -0.01638 -0.43029 -0.08929 -0.35028 -0.17543 -0.24696 C -0.20819 -0.20727 -0.24205 -0.17031 -0.27528 -0.13209 C -0.30551 -0.09723 -0.33512 -0.06132 -0.36598 -0.0273 C -0.42079 0.03276 -0.47685 0.09071 -0.53213 0.14993 L -0.62142 0.24674 C -0.62583 0.25157 -0.63496 0.26081 -0.63496 0.26102 C -0.61528 0.20831 -0.64032 0.27341 -0.57291 0.14594 C -0.56016 0.12179 -0.54961 0.09554 -0.53669 0.07139 C -0.50677 0.01554 -0.47449 -0.03864 -0.44457 -0.09366 C -0.43024 -0.11991 -0.41795 -0.14805 -0.40189 -0.17241 C -0.37559 -0.21357 -0.35118 -0.25809 -0.32221 -0.29736 C -0.30803 -0.31605 -0.29606 -0.3381 -0.27984 -0.35385 C -0.26756 -0.3654 -0.27228 -0.35973 -0.26472 -0.36981 C -0.26142 -0.34293 -0.26221 -0.36414 -0.27685 -0.31941 C -0.28063 -0.30765 -0.28346 -0.29505 -0.2874 -0.28329 C -0.36819 -0.042 -0.32772 -0.16674 -0.37213 -0.03759 C -0.40457 0.05732 -0.38299 -0.00861 -0.40378 0.0653 C -0.40661 0.07538 -0.40992 0.08546 -0.41291 0.09554 C -0.41402 0.09953 -0.41906 0.10772 -0.41591 0.10772 C -0.41008 0.10772 -0.40535 0.10058 -0.40079 0.09554 C -0.38913 0.08294 -0.37811 0.06929 -0.36756 0.05523 C -0.32095 -0.00693 -0.18346 -0.20958 -0.09984 -0.28938 C -0.04866 -0.3381 0.00252 -0.3885 0.0589 -0.4263 C 0.08 -0.44016 0.10094 -0.45506 0.12236 -0.4685 C 0.14079 -0.47984 0.17827 -0.50063 0.17827 -0.50042 C 0.18299 -0.44981 0.18094 -0.49454 0.14961 -0.39018 C 0.11008 -0.25809 0.08661 -0.13335 0.01953 -0.02142 C -0.00614 0.02163 -0.02772 0.06971 -0.05764 0.10772 C -0.06772 0.12032 -0.07748 0.13355 -0.08787 0.14594 C -0.09717 0.15707 -0.12409 0.19151 -0.11654 0.17828 C -0.10126 0.15119 -0.09575 0.14048 -0.06661 0.10961 C 0.02535 0.01239 0.02551 0.00168 0.1389 -0.06951 C 0.18551 -0.09891 0.19953 -0.10983 0.24787 -0.13209 C 0.26882 -0.14196 0.29008 -0.14952 0.31134 -0.15855 C 0.28614 -0.09135 0.30646 -0.14301 0.22661 -0.00525 C 0.19638 0.04704 0.17071 0.08987 0.13748 0.13985 C 0.10315 0.19151 0.06488 0.24401 0.02866 0.29315 C -0.02063 0.35972 -0.01228 0.34859 -0.05906 0.40592 C -0.07118 0.42083 -0.08299 0.43616 -0.09543 0.45044 C -0.10425 0.46052 -0.0778 0.42944 -0.06961 0.4181 C -0.04913 0.38996 0.05449 0.2438 0.09055 0.20432 C 0.14157 0.14867 0.24094 0.03822 0.30378 -0.02541 C 0.32362 -0.04536 0.34394 -0.06447 0.36425 -0.08358 C 0.44409 -0.16023 0.41528 -0.13776 0.45638 -0.16842 C 0.44425 -0.14679 0.46252 -0.17808 0.4337 -0.13818 C 0.3926 -0.08085 0.3526 -0.02226 0.31134 0.03507 C 0.29307 0.06047 0.27528 0.08651 0.25543 0.10961 L 0.08299 0.31121 C 0.06598 0.33158 0.01276 0.38744 0.03307 0.37379 C 0.04661 0.36476 0.04488 0.36623 0.06646 0.34145 C 0.11181 0.28937 0.15591 0.23498 0.20094 0.18227 C 0.23102 0.14699 0.2611 0.11171 0.29165 0.07748 C 0.34772 0.01449 0.42756 -0.06972 0.4852 -0.1281 C 0.55228 -0.19572 0.62441 -0.25557 0.68772 -0.32949 C 0.69181 -0.33411 0.69654 -0.3381 0.69984 -0.34377 C 0.70126 -0.34587 0.69543 -0.34167 0.69386 -0.33978 C 0.67165 -0.31122 0.65024 -0.28203 0.62882 -0.25305 C 0.59685 -0.20958 0.56551 -0.16548 0.53354 -0.12201 C 0.43165 0.01638 0.42551 0.01638 0.26299 0.19424 C 0.24819 0.21062 0.23197 0.22448 0.21606 0.23876 C 0.2137 0.24086 0.22 0.23309 0.22205 0.23057 L 0.2811 0.16001 C 0.34567 0.08168 0.40614 -0.00357 0.47465 -0.07581 L 0.54709 -0.15246 C 0.55181 -0.15708 0.55669 -0.16212 0.56079 -0.16842 C 0.56283 -0.17115 0.56787 -0.18018 0.56535 -0.1785 C 0.51842 -0.14847 0.51685 -0.13734 0.47606 -0.09807 L 0.22819 0.13985 L 0.19496 0.17219 C 0.18646 0.18038 0.16142 0.20558 0.16913 0.19634 C 0.19716 0.16337 0.27181 0.07559 0.28709 0.05523 C 0.30016 0.0378 0.31244 0.0189 0.32646 0.00273 C 0.40016 -0.08169 0.44063 -0.09072 0.39905 -0.07959 C 0.21528 0.12095 0.29228 0.03108 0.17669 0.17009 L 0.00441 0.37778 C 0.00094 0.38198 -0.00992 0.39353 -0.00614 0.38996 C 0.01039 0.37379 0.02787 0.35909 0.04378 0.34145 C 0.12268 0.25346 0.19921 0.16169 0.27811 0.07328 C 0.3 0.04872 0.37543 -0.02142 0.40504 -0.06951 C 0.40724 -0.07308 0.3989 -0.06573 0.39591 -0.06363 C 0.38929 -0.05838 0.3822 -0.05397 0.37638 -0.04746 C 0.31465 0.02058 0.25512 0.09197 0.19339 0.16001 C 0.15575 0.20159 0.11291 0.23498 0.07842 0.28097 C 0.07496 0.2858 0.07165 0.29063 0.06787 0.29504 C 0.06661 0.29672 0.06205 0.30071 0.06331 0.29924 C 0.06819 0.29357 0.07402 0.28916 0.07842 0.28307 C 0.1622 0.16631 0.24472 0.04788 0.32787 -0.06951 C 0.36315 -0.11928 0.4022 -0.16464 0.4337 -0.21861 C 0.43654 -0.22344 0.4915 -0.31584 0.49276 -0.3255 C 0.49402 -0.33642 0.47701 -0.31731 0.47008 -0.31122 C 0.39024 -0.24213 0.31181 -0.17031 0.23276 -0.09975 C 0.2085 -0.07854 0.18567 -0.05355 0.16016 -0.03528 L -0.00614 0.08336 C -0.00315 0.07538 -0.00095 0.06656 0.00283 0.05921 C 0.03811 -0.00735 0.24646 -0.28518 0.16315 -0.24087 C 0.1474 -0.23247 0.14787 -0.23352 0.12693 -0.21252 C 0.10677 -0.19278 0.08693 -0.17199 0.06787 -0.15015 C -0.00236 -0.06951 -0.07197 0.01239 -0.14079 0.09554 C -0.18583 0.15014 -0.22929 0.20726 -0.2737 0.26291 L -0.36284 0.37379 C -0.37055 0.38324 -0.39213 0.41222 -0.38567 0.40193 C -0.19402 0.11654 -0.3126 0.3005 0.02252 -0.33369 C 0.03055 -0.3486 0.11905 -0.53234 0.12835 -0.55691 C 0.14646 -0.605 0.17654 -0.64742 0.18283 -0.70034 C 0.18551 -0.72323 0.15323 -0.67556 0.14047 -0.66002 C 0.11024 -0.62306 0.07905 -0.58673 0.05433 -0.54305 C 0.03874 -0.51554 -0.01512 -0.44331 0.0074 -0.46052 C 0.09937 -0.53024 -0.00394 -0.45065 0.23276 -0.70433 C 0.26583 -0.73982 0.33402 -0.80723 0.33402 -0.80702 C 0.47165 -0.79505 0.35811 -0.81227 0.09968 -0.49853 C 0.03339 -0.41853 -0.03181 -0.33684 -0.09685 -0.25473 C -0.12961 -0.21357 -0.1652 -0.17619 -0.1937 -0.1302 C -0.2526 -0.03402 -0.31276 0.06047 -0.37055 0.15812 C -0.37701 0.16883 -0.3811 0.18185 -0.38567 0.19424 C -0.38724 0.19865 -0.3915 0.21146 -0.38866 0.20852 C -0.30819 0.12473 -0.23039 0.03654 -0.15134 -0.04935 L 0.05732 -0.2772 C 0.06094 -0.28119 0.07118 -0.29337 0.06787 -0.28938 C 0.05134 -0.26691 0.03433 -0.24507 0.01795 -0.2226 C 0.00709 -0.20727 -0.00299 -0.19194 -0.0137 -0.17619 C -0.01622 -0.17283 -0.02472 -0.16464 -0.02126 -0.16632 C 0.02283 -0.18753 -0.04394 -0.15456 0.03465 -0.20034 C 0.10236 -0.24045 0.17024 -0.27993 0.23874 -0.31731 C 0.44315 -0.42987 0.13402 -0.24864 0.32488 -0.36162 C 0.25874 -0.27342 0.29008 -0.31458 0.12236 -0.13419 C 0.0622 -0.06951 -0.00236 -0.01239 -0.06063 0.05523 C -0.08378 0.0821 -0.15827 0.15245 -0.13008 0.13586 C -0.12567 0.13313 -0.12095 0.13103 -0.11654 0.12788 C -0.03165 0.06572 0.04961 -0.00567 0.13748 -0.05964 C 0.15055 -0.06783 0.18819 -0.09555 0.17669 -0.08358 L 0.10268 -0.00735 C 0.06772 0.0294 0.03496 0.06992 -0.00158 0.10352 C -0.07276 0.16883 -0.15386 0.21776 -0.2148 0.29924 C -0.21638 0.30113 -0.2211 0.3068 -0.21937 0.30512 C -0.15008 0.2438 0.04457 0.06278 0.12835 0.00693 L 0.27055 -0.08778 L 0.27953 -0.09366 C 0.27953 -0.09345 0.27323 -0.09051 0.27055 -0.08778 C 0.2422 -0.0609 0.21512 -0.03213 0.18583 -0.00735 C 0.09512 0.0695 0.00252 0.14237 -0.08929 0.2165 C -0.09827 0.22364 -0.1252 0.24443 -0.11654 0.23666 C -0.03984 0.16862 0.01748 0.0674 0.09055 -0.00735 C 0.13339 -0.05082 0.17575 -0.09555 0.21905 -0.13818 C 0.23622 -0.1554 0.25496 -0.16926 0.27197 -0.18669 C 0.3315 -0.24549 0.34173 -0.24948 0.31732 -0.23898 C 0.21181 -0.14511 0.16094 -0.09471 0.03622 -0.01533 C -0.07654 0.05627 -0.19543 0.10982 -0.30709 0.18416 C -0.32221 0.19424 -0.36472 0.22994 -0.35228 0.2144 C -0.27465 0.1178 -0.06472 -0.06867 0.00441 -0.126 C 0.05417 -0.16758 0.20898 -0.27909 0.15858 -0.23898 C 0.11087 -0.20034 0.06866 -0.15057 0.01953 -0.11592 L -0.14079 -0.00315 C -0.16158 0.01176 -0.22158 0.06215 -0.20268 0.04305 C -0.12378 -0.03633 -0.08268 -0.08043 0.01354 -0.15603 C 0.10157 -0.22554 0.36205 -0.43974 0.28252 -0.35385 L 0.12236 -0.1806 C -0.02756 -0.02415 -0.19921 0.10037 -0.35843 0.23267 C -0.36189 0.2354 -0.37213 0.24422 -0.36898 0.24065 C -0.36598 0.23729 -0.36268 0.23414 -0.36 0.23057 C -0.35071 0.21944 -0.34236 0.20663 -0.3326 0.19634 C -0.26535 0.12599 -0.19717 0.05711 -0.12866 -0.01134 C -0.09732 -0.04221 -0.06504 -0.0714 -0.03339 -0.10206 C 0.02409 -0.15708 -0.0274 -0.10899 0.01795 -0.15414 C 0.02315 -0.15939 0.00787 -0.14364 0.00283 -0.13818 C -0.04803 -0.08022 -0.09811 -0.02142 -0.14976 0.03507 C -0.19591 0.08546 -0.24346 0.13334 -0.29039 0.18227 C -0.33512 0.22868 -0.38488 0.26774 -0.42504 0.32129 C -0.42803 0.32528 -0.43732 0.33704 -0.43402 0.33347 C -0.30898 0.20222 -0.36693 0.2501 -0.19055 0.08756 C -0.12362 0.02562 -0.05748 -0.03864 0.01354 -0.09177 L 0.31134 -0.31542 C 0.31591 -0.31899 0.32866 -0.33033 0.32488 -0.3255 C 0.14803 -0.08988 -0.08299 0.09974 -0.2737 0.30113 L -0.38252 0.416 C -0.39197 0.42629 -0.40189 0.43574 -0.40992 0.44834 C -0.41543 0.45779 -0.39622 0.4328 -0.38866 0.42608 L -0.01827 0.10562 C 0.02409 0.06992 0.06709 0.03507 0.11181 0.00483 C 0.24583 -0.08568 0.39165 -0.15057 0.51386 -0.26691 C 0.52094 -0.27384 0.54189 -0.29421 0.53512 -0.28728 C 0.38598 -0.13461 0.2252 0.02499 0.06787 0.15203 L -0.13165 0.31331 C -0.14 0.32003 -0.14898 0.32612 -0.15591 0.33536 C -0.16221 0.34397 -0.14063 0.32213 -0.13323 0.3152 C -0.11386 0.29735 -0.09496 0.27887 -0.07575 0.26081 C 0.17276 0.02814 0.00031 0.18437 0.31591 -0.0735 C 0.33937 -0.09303 0.41055 -0.14931 0.38535 -0.13419 C 0.28409 -0.07266 0.41197 -0.15078 0.13134 0.04914 C 0.06787 0.09449 0.00299 0.13691 -0.06063 0.18227 C -0.11496 0.22091 -0.1715 0.25493 -0.22236 0.30113 C -0.23339 0.31121 -0.26709 0.34082 -0.25559 0.33137 C -0.20787 0.29168 -0.05244 0.14825 -0.04551 0.14195 C -0.01449 0.11402 0.01559 0.08357 0.04819 0.05921 C 0.10976 0.01365 0.17039 -0.03381 0.23276 -0.0777 C 0.26772 -0.10248 0.30441 -0.12327 0.34 -0.14637 C 0.34567 -0.14994 0.36173 -0.16296 0.35669 -0.15855 C -0.00252 0.18374 0.23685 -0.05187 -0.20268 0.35363 C -0.25858 0.40508 -0.31606 0.4538 -0.36756 0.51281 C -0.38205 0.52961 -0.39906 0.54347 -0.41134 0.5632 C -0.41685 0.57202 -0.39591 0.55313 -0.38866 0.54704 C -0.27543 0.45233 -0.16661 0.34796 -0.05008 0.26081 C 0.0463 0.18899 0.3263 -0.04431 0.23874 0.04515 L 0.14803 0.13796 C 0.10504 0.18206 0.06299 0.22763 0.01953 0.27089 C -0.02425 0.31436 -0.06945 0.3551 -0.11354 0.39794 C -0.14551 0.42902 -0.18079 0.45527 -0.20882 0.49265 C -0.21575 0.5021 -0.22394 0.51029 -0.22992 0.521 C -0.2315 0.52373 -0.22472 0.51869 -0.22236 0.5168 C -0.21008 0.50777 -0.19858 0.49727 -0.18614 0.48866 C -0.13811 0.45548 -0.08992 0.42251 -0.04095 0.39185 C 0.02047 0.35342 0.08205 0.3152 0.14504 0.28097 C 0.20362 0.24926 0.26362 0.22196 0.32346 0.19424 C 0.34472 0.18437 0.36677 0.17723 0.38835 0.1682 C 0.40362 0.16169 0.41858 0.15476 0.4337 0.14804 C 0.37764 0.20411 0.32976 0.27425 0.27197 0.32738 L 0.00898 0.56929 C -0.01181 0.58861 -0.03134 0.61045 -0.05307 0.62767 C -0.05559 0.62977 -0.06299 0.63628 -0.06063 0.63376 C 0.06441 0.51848 0.11685 0.47774 0.28709 0.34145 C 0.35638 0.28601 0.42724 0.23393 0.49732 0.18017 C 0.52551 0.15854 0.55559 0.14111 0.58189 0.1157 C 0.61669 0.0821 0.65181 0.04914 0.6863 0.01491 C 0.68898 0.01218 0.68016 0.0189 0.67716 0.021 L 0.48362 0.15602 L 0.30378 0.27908 L 0.16016 0.37379 C 0.14205 0.38555 0.08945 0.42377 0.10567 0.40802 C 0.2211 0.29567 0.27575 0.23519 0.40803 0.14195 C 0.4252 0.12977 0.44268 0.11843 0.45953 0.10562 C 0.46126 0.10415 0.46583 0.09806 0.46394 0.09953 C 0.39055 0.15812 0.19827 0.31898 0.12079 0.3677 C 0.01496 0.43427 -0.29181 0.65812 -0.19669 0.56719 L -0.13323 0.50672 C -0.08504 0.4622 -0.03827 0.41432 0.01197 0.37379 C 0.11433 0.29105 0.22157 0.21839 0.3189 0.12578 C 0.32236 0.12242 0.32803 0.12116 0.32945 0.1157 C 0.33039 0.11171 0.32315 0.1178 0.32031 0.11969 C 0.28441 0.14531 0.24961 0.17408 0.21307 0.19844 C -0.04284 0.36896 0.15543 0.21713 -0.08032 0.39794 C -0.09512 0.40928 -0.10976 0.42167 -0.12409 0.43427 C -0.13291 0.44183 -0.14378 0.44708 -0.14976 0.45842 C -0.15354 0.46556 -0.13764 0.45212 -0.13165 0.44834 L 0.21606 0.22259 C 0.2811 0.18143 0.3474 0.14426 0.4126 0.10352 C 0.44882 0.08105 0.55307 0.00357 0.52 0.03297 L 0.46094 0.08546 C 0.42189 0.11885 0.38252 0.15161 0.34299 0.18416 C 0.30142 0.21881 0.25764 0.24926 0.21764 0.28706 L 0.15102 0.34964 C 0.14646 0.35405 0.13197 0.3656 0.13748 0.36371 C 0.22031 0.33389 0.41449 0.24443 0.49874 0.2186 L 0.61669 0.18227 C 0.62189 0.18059 0.63638 0.17261 0.63181 0.17618 C 0.4937 0.28601 0.3485 0.3572 0.19937 0.44624 C 0.19228 0.45065 0.07055 0.51932 0.03307 0.55124 C 0.02614 0.55711 0.04835 0.54221 0.05575 0.53696 C 0.10787 0.50126 0.15827 0.46073 0.2115 0.42818 C 0.26173 0.39752 0.31339 0.37064 0.36567 0.34754 C 0.42787 0.32024 0.61339 0.23855 0.55465 0.27698 L 0.35811 0.40592 C 0.32079 0.42965 0.28252 0.45023 0.24472 0.47249 C 0.22661 0.4832 0.20819 0.49286 0.19039 0.50483 C 0.18835 0.50609 0.18236 0.5105 0.18425 0.50882 C 0.20583 0.49034 0.22787 0.47312 0.24929 0.45443 C 0.28646 0.42209 0.32268 0.38807 0.35968 0.35552 C 0.39779 0.32213 0.43905 0.29483 0.47465 0.25682 L 0.53512 0.19235 C 0.53811 0.1829 0.54913 0.17177 0.54409 0.164 C 0.53748 0.15392 0.52394 0.15896 0.51386 0.16001 C 0.47386 0.16442 0.43433 0.1745 0.39449 0.18017 C 0.13842 0.21713 0.21197 0.20726 -0.0515 0.2165 C -0.19496 -0.16191 -0.15402 0.08819 0.17984 -0.46241 C 0.22803 -0.54221 0.26551 -0.63482 0.32189 -0.70433 C 0.34961 -0.73856 0.42551 -0.76481 0.40504 -0.80723 C 0.38378 -0.85133 0.32898 -0.78245 0.29165 -0.76691 C 0.11685 -0.69425 -0.06142 -0.63356 -0.2315 -0.54305 C -0.58567 -0.35469 -0.4285 -0.46262 -0.70898 -0.23478 C -0.72945 -0.18753 -0.72236 -0.21042 -0.63197 -0.2646 C -0.51543 -0.33516 -0.40284 -0.41853 -0.28441 -0.48047 C -0.1389 -0.5567 -0.19339 -0.52352 -0.11811 -0.57119 C -0.13323 -0.54431 -0.14787 -0.51722 -0.16346 -0.49076 C -0.1852 -0.45338 -0.20913 -0.41811 -0.22992 -0.3801 C -0.26992 -0.30597 -0.31354 -0.22953 -0.34787 -0.15015 C -0.35638 -0.13041 -0.36205 -0.10857 -0.36898 -0.08778 C -0.37008 -0.07035 -0.37748 -0.04998 -0.35228 -0.05964 C -0.28661 -0.08505 -0.22346 -0.12243 -0.15732 -0.14637 C -0.01323 -0.19824 -0.06425 -0.17808 -0.00315 -0.20265 C -0.05638 -0.11991 -0.11543 -0.04452 -0.17102 0.03507 C -0.18693 0.05816 -0.20394 0.08021 -0.2178 0.10562 C -0.22189 0.11297 -0.22992 0.11864 -0.22992 0.12788 C -0.22992 0.13376 -0.22158 0.12326 -0.2178 0.11969 C -0.1211 0.02772 -0.0285 -0.07182 0.07087 -0.15855 C 0.13197 -0.21126 0.19213 -0.26607 0.25386 -0.31731 C 0.30441 -0.35931 0.45654 -0.48446 0.40803 -0.43848 C 0.40457 -0.4347 0.40094 -0.43197 0.39748 -0.42798 C 0.36866 -0.39732 0.34173 -0.36372 0.31134 -0.33558 C 0.21905 -0.25074 0.12677 -0.16548 0.03008 -0.08988 C -0.03339 -0.04011 -0.10835 -0.01008 -0.16032 0.05921 C -0.16236 0.06194 -0.16882 0.0695 -0.16646 0.0674 C -0.10787 0.01323 0.00331 -0.09723 0.06031 -0.14238 C 0.12236 -0.1911 0.19528 -0.22134 0.2463 -0.28938 C 0.24787 -0.29127 0.2526 -0.29694 0.25087 -0.29505 C 0.24157 -0.28686 0.23228 -0.27825 0.22362 -0.26901 C 0.17386 -0.21567 0.12488 -0.16191 0.07543 -0.10815 C 0.05638 -0.08694 0.03543 -0.06867 0.01795 -0.04536 C 0.00992 -0.03465 0.00205 -0.02352 -0.00614 -0.01323 C -0.00756 -0.01155 -0.01197 -0.01092 -0.01071 -0.00924 C -0.00929 -0.00735 -0.00472 -0.01134 -0.00472 -0.0111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2" y="-5117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1665080" y="13447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025640" y="243840"/>
            <a:ext cx="2895600" cy="1483080"/>
          </a:xfrm>
          <a:prstGeom prst="wedgeRoundRectCallout">
            <a:avLst>
              <a:gd name="adj1" fmla="val -33465"/>
              <a:gd name="adj2" fmla="val 912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906 -0.10101 L 0.31906 -0.1008 C 0.31496 -0.09681 0.31134 -0.09198 0.30693 -0.08883 C 0.30378 -0.08652 0.29985 -0.08652 0.29638 -0.08484 C 0.29433 -0.08379 0.29245 -0.0819 0.2904 -0.08085 C 0.28882 -0.08001 0.28725 -0.07959 0.28583 -0.07875 C 0.28032 -0.0756 0.27544 -0.0714 0.27071 -0.06657 C 0.26867 -0.06468 0.26646 -0.063 0.26457 -0.06069 C 0.26284 -0.05817 0.26205 -0.0546 0.26016 -0.0525 C 0.25544 -0.04788 0.24945 -0.04557 0.24504 -0.04053 C 0.2315 -0.02541 0.22646 -0.01932 0.21323 -0.00609 C 0.20977 -0.00273 0.20567 -0.00021 0.20268 0.00399 C 0.1904 0.02016 0.18079 0.03444 0.16489 0.0462 C 0.16032 0.04956 0.15544 0.05229 0.15119 0.05628 C 0.14693 0.06048 0.14378 0.06657 0.13922 0.07035 C 0.12063 0.08568 0.10709 0.09345 0.08772 0.10269 C 0.05119 0.12011 0.05245 0.12116 0.02268 0.12893 C 0.0167 0.1304 0.01071 0.13187 0.00457 0.13292 C -0.00094 0.13376 -0.00645 0.13418 -0.01196 0.13502 C -0.01653 0.13544 -0.0211 0.13628 -0.02567 0.13691 C -0.03023 0.13502 -0.03559 0.13502 -0.03921 0.13082 C -0.04063 0.12935 -0.03622 0.1283 -0.03464 0.12683 C -0.03259 0.12494 -0.03086 0.12263 -0.02866 0.12074 C -0.02441 0.11717 -0.02252 0.11675 -0.01811 0.11486 L -0.00897 0.11675 C -0.00598 0.1304 -0.01527 0.13523 -0.01952 0.143 C -0.02094 0.14531 -0.02094 0.14888 -0.02267 0.15098 C -0.02708 0.15686 -0.03543 0.16127 -0.04078 0.16526 C -0.04441 0.16778 -0.04755 0.17114 -0.05133 0.17324 C -0.05464 0.17513 -0.05842 0.17576 -0.06189 0.17723 C -0.07637 0.18311 -0.06567 0.18017 -0.08157 0.18332 C -0.0907 0.18269 -0.09984 0.18395 -0.10881 0.18122 C -0.11275 0.18017 -0.11732 0.17198 -0.11937 0.16715 C -0.12157 0.1619 -0.12378 0.15665 -0.12535 0.15098 C -0.12818 0.14174 -0.12881 0.13439 -0.12992 0.12494 C -0.12944 0.10479 -0.1296 0.08442 -0.1285 0.06447 C -0.12818 0.05943 -0.1274 0.05439 -0.12535 0.05019 C -0.12204 0.04347 -0.10645 0.01848 -0.09826 0.01197 C -0.09086 0.00609 -0.07606 0.00126 -0.06803 -0.0021 C -0.04803 -0.0105 -0.06063 -0.00735 -0.03921 -0.01029 C -0.03212 -0.00882 -0.02488 -0.00903 -0.01811 -0.00609 C -0.01086 -0.00336 -0.0022 0.01176 0.00158 0.01806 C 0.01182 0.03528 0.01544 0.04389 0.02426 0.06237 C 0.0263 0.07182 0.02804 0.08127 0.03024 0.09051 C 0.0326 0.10017 0.03591 0.1092 0.0378 0.11885 C 0.04 0.12935 0.04095 0.14027 0.04237 0.15098 C 0.04284 0.15917 0.0441 0.16715 0.04394 0.17534 C 0.04363 0.1955 0.04268 0.21566 0.04095 0.23582 C 0.04016 0.24338 0.03528 0.25052 0.03182 0.25598 C 0.02993 0.25871 0.02804 0.26165 0.02583 0.26396 C 0.02252 0.26711 0.0189 0.26984 0.01512 0.27194 C 0.00851 0.27593 -0.00598 0.27866 -0.01196 0.28013 C -0.04724 0.27719 -0.0696 0.27887 -0.10267 0.26396 C -0.14299 0.24569 -0.21086 0.18962 -0.23574 0.16316 C -0.24834 0.14972 -0.26189 0.13775 -0.27354 0.12284 C -0.30283 0.08526 -0.35826 0.00588 -0.35826 0.00609 C -0.36378 -0.00945 -0.3707 -0.02415 -0.3748 -0.04053 C -0.37858 -0.05481 -0.3822 -0.09534 -0.38393 -0.11298 C -0.38047 -0.1365 -0.37874 -0.16065 -0.37338 -0.18333 C -0.37102 -0.1932 -0.36614 -0.2016 -0.36126 -0.20958 C -0.34504 -0.23625 -0.34015 -0.23583 -0.32047 -0.25599 C -0.31212 -0.26439 -0.30441 -0.27363 -0.29622 -0.28224 C -0.29338 -0.28518 -0.29007 -0.28728 -0.28724 -0.29022 C -0.277 -0.30114 -0.28551 -0.29631 -0.27653 -0.3003 C -0.23401 -0.27447 -0.29464 -0.31395 -0.23118 -0.25599 C -0.1696 -0.19971 -0.10015 -0.15792 -0.04378 -0.09282 C -0.017 -0.06195 0.01071 -0.03255 0.03638 -0.00021 C 0.09103 0.06909 0.11166 0.10521 0.15575 0.18542 C 0.18662 0.24149 0.18394 0.2375 0.2041 0.28622 C 0.20504 0.29231 0.20977 0.31226 0.20567 0.32045 C 0.20284 0.32591 0.1978 0.32864 0.19355 0.33242 C 0.18819 0.33746 0.18284 0.3425 0.17701 0.3467 C 0.16315 0.35615 0.14709 0.36371 0.13166 0.36665 C 0.12315 0.36854 0.11449 0.36812 0.10583 0.36875 L 0.03481 0.36665 C 0.00237 0.36287 -0.02992 0.34901 -0.06047 0.33452 C -0.07716 0.32654 -0.09385 0.31793 -0.11023 0.30827 C -0.1433 0.28895 -0.1759 0.26795 -0.2085 0.24779 C -0.23133 0.23372 -0.25559 0.22364 -0.27653 0.20558 C -0.29669 0.18794 -0.3159 0.16841 -0.337 0.15308 C -0.34267 0.14909 -0.34834 0.14552 -0.3537 0.1409 C -0.3674 0.12914 -0.38078 0.10878 -0.39307 0.0966 L -0.41118 0.07854 C -0.41165 0.07518 -0.41275 0.07182 -0.41259 0.06846 C -0.41181 0.04284 -0.41165 0.03843 -0.40661 0.01995 C -0.40047 -0.00273 -0.40063 -0.00861 -0.39149 -0.02436 C -0.38141 -0.04179 -0.3833 -0.03591 -0.37181 -0.0525 C -0.36582 -0.06153 -0.36189 -0.07224 -0.3537 -0.07875 C -0.35118 -0.08085 -0.34897 -0.084 -0.34614 -0.08484 C -0.33874 -0.08673 -0.33102 -0.0861 -0.32346 -0.08673 C -0.27055 -0.08316 -0.21543 -0.08253 -0.16472 -0.05859 C -0.08456 -0.021 -0.12724 -0.00609 -0.06645 0.05418 C -0.03905 0.08148 -0.00755 0.09996 0.02268 0.12074 C 0.05701 0.14426 0.09308 0.16316 0.12709 0.18731 C 0.16489 0.2144 0.21465 0.26081 0.24945 0.2963 C 0.28678 0.3341 0.29276 0.33914 0.31906 0.37883 C 0.33071 0.39647 0.32898 0.39311 0.33418 0.40718 C 0.33323 0.41306 0.33339 0.41978 0.33119 0.42524 C 0.32914 0.42986 0.32536 0.43238 0.32205 0.43532 C 0.31433 0.44183 0.30646 0.44897 0.29796 0.45338 C 0.28882 0.45821 0.28032 0.46535 0.27071 0.46766 C 0.26126 0.46976 0.23843 0.47501 0.22993 0.47564 C 0.21024 0.47711 0.19056 0.4769 0.17087 0.47753 L 0.06363 0.46766 C 0.04945 0.46598 0.03512 0.46514 0.02126 0.46157 C -0.01181 0.45296 -0.077 0.43133 -0.077 0.43154 C -0.15905 0.37295 -0.03716 0.45758 -0.12535 0.40298 C -0.13511 0.3971 -0.14897 0.38198 -0.15716 0.37274 C -0.19984 0.32486 -0.1907 0.33536 -0.22362 0.2942 C -0.22472 0.28685 -0.22598 0.2795 -0.22677 0.27194 C -0.22897 0.24947 -0.22913 0.23099 -0.22519 0.20747 C -0.22393 0.19949 -0.21968 0.19298 -0.21763 0.18542 C -0.20803 0.14972 -0.21779 0.1766 -0.21007 0.1409 C -0.19511 0.07119 -0.21212 0.16631 -0.19952 0.10269 C -0.197 0.09009 -0.1959 0.06909 -0.19039 0.05838 C -0.18834 0.05418 -0.1874 0.04893 -0.18441 0.0462 L -0.17984 0.04221 C -0.17055 0.0504 -0.17716 0.04242 -0.17228 0.06636 C -0.17055 0.07455 -0.16944 0.08316 -0.1663 0.09051 C -0.16031 0.10437 -0.15401 0.11843 -0.14504 0.12893 C -0.09685 0.18458 -0.04504 0.23456 0.00457 0.28811 C 0.03103 0.31667 0.0641 0.33725 0.08315 0.37484 C 0.09827 0.40445 0.11591 0.43196 0.12851 0.46346 C 0.13827 0.4874 0.14331 0.51428 0.14977 0.54011 C 0.15292 0.55334 0.15733 0.58043 0.15733 0.58064 C 0.15622 0.58253 0.15544 0.58463 0.15433 0.58652 C 0.15166 0.59072 0.14725 0.59576 0.14363 0.5987 C 0.14174 0.60017 0.13953 0.6008 0.13764 0.60269 C 0.12331 0.61612 0.14158 0.60332 0.12851 0.61066 C 0.12646 0.61192 0.12473 0.61381 0.12252 0.61465 C 0.11859 0.61654 0.1104 0.61885 0.1104 0.61906 C 0.09685 0.61675 0.083 0.61654 0.06961 0.61276 C 0.06205 0.61045 0.05544 0.60479 0.04851 0.60059 C -0.00346 0.56909 0.04174 0.59618 -0.0211 0.5483 C -0.04504 0.53003 -0.07039 0.51533 -0.0937 0.4958 C -0.13543 0.46073 -0.13779 0.44876 -0.1707 0.40718 C -0.17952 0.39584 -0.19007 0.38702 -0.19795 0.37484 C -0.20582 0.36266 -0.21133 0.34817 -0.21763 0.33452 C -0.23259 0.30134 -0.23322 0.29672 -0.24488 0.26186 C -0.24976 0.2228 -0.25133 0.22196 -0.2433 0.16715 C -0.24157 0.15539 -0.22755 0.13334 -0.2222 0.12494 C -0.21102 0.10752 -0.20409 0.09681 -0.18897 0.08463 C -0.1759 0.07413 -0.15149 0.06258 -0.13748 0.05838 C -0.1296 0.05586 -0.12141 0.05565 -0.11338 0.05418 C -0.11133 0.05229 -0.10944 0.04998 -0.10724 0.0483 C -0.10582 0.04725 -0.10393 0.04767 -0.10267 0.0462 C -0.10078 0.0441 -0.1 0.04053 -0.09826 0.03822 C -0.09685 0.03654 -0.09511 0.03549 -0.0937 0.03423 C -0.09165 0.03948 -0.08929 0.04473 -0.08755 0.05019 C -0.08456 0.06027 -0.08409 0.06804 -0.08315 0.07854 C -0.08252 0.08379 -0.08204 0.08925 -0.08157 0.09471 C -0.08252 0.14909 -0.08236 0.20348 -0.08456 0.25787 C -0.08488 0.2648 -0.0874 0.27152 -0.08913 0.27803 C -0.09086 0.28475 -0.09559 0.29777 -0.09826 0.30428 C -0.09968 0.30764 -0.10078 0.31142 -0.10267 0.31436 C -0.10441 0.31688 -0.10677 0.31835 -0.10881 0.32045 C -0.11023 0.32171 -0.11165 0.32339 -0.11338 0.32444 C -0.11543 0.32591 -0.12204 0.3278 -0.12393 0.32843 L -0.14504 0.32633 C -0.15259 0.32234 -0.20031 0.28097 -0.2085 0.27194 C -0.21858 0.26102 -0.27338 0.19739 -0.28866 0.17324 C -0.29653 0.16085 -0.32031 0.11276 -0.32645 0.0966 C -0.32976 0.0882 -0.33149 0.07917 -0.33401 0.07035 C -0.33763 0.04137 -0.34031 0.03234 -0.33401 -0.0021 C -0.33149 -0.01596 -0.31811 -0.03948 -0.30992 -0.04851 C -0.27748 -0.08358 -0.27102 -0.09135 -0.23433 -0.1029 C -0.21984 -0.10752 -0.20504 -0.10962 -0.19039 -0.11298 C -0.13748 -0.11025 -0.08441 -0.11172 -0.03165 -0.105 C 0.00252 -0.10059 -0.00472 -0.08946 0.01827 -0.07266 C 0.11402 -0.00294 0.02662 -0.07245 0.05906 -0.04641 C 0.06 -0.04452 0.06126 -0.04263 0.06205 -0.04053 C 0.06567 -0.03108 0.06331 -0.02037 0.06205 -0.01029 C 0.06063 0.00126 0.05638 0.0126 0.0515 0.02205 C 0.04835 0.02793 0.04473 0.03318 0.04095 0.03822 C 0.03607 0.04452 0.03119 0.05082 0.02583 0.05628 C 0.00048 0.08211 -0.03039 0.10815 -0.06047 0.12074 C -0.16031 0.16316 -0.0274 0.10752 -0.12692 0.14699 C -0.13968 0.15203 -0.15196 0.15875 -0.16472 0.16316 C -0.17511 0.16673 -0.18598 0.16841 -0.19653 0.17114 C -0.23543 0.18185 -0.21086 0.17807 -0.2463 0.18122 C -0.26252 0.17996 -0.27874 0.1808 -0.2948 0.17723 C -0.29716 0.1766 -0.29921 0.17261 -0.29921 0.16925 C -0.29968 0.14573 -0.29795 0.122 -0.29622 0.0987 C -0.29543 0.08841 -0.29385 0.07833 -0.29165 0.06846 C -0.28141 0.02205 -0.27275 -0.01533 -0.25543 -0.05649 C -0.24441 -0.08295 -0.22614 -0.11634 -0.21007 -0.13713 C -0.19937 -0.1512 -0.18771 -0.16401 -0.17527 -0.17535 C -0.16441 -0.18543 -0.15275 -0.19446 -0.14047 -0.2016 C -0.12315 -0.21147 -0.07496 -0.22974 -0.05433 -0.23373 C -0.04031 -0.23646 -0.02614 -0.23646 -0.01196 -0.23793 C 0.00489 -0.23688 0.03229 -0.23793 0.04993 -0.22974 C 0.05701 -0.22659 0.063 -0.22029 0.06961 -0.21567 C 0.08662 -0.1554 0.08016 -0.18417 0.0726 -0.05061 C 0.0704 -0.00987 0.06363 0.03003 0.05906 0.07035 C 0.05559 0.10017 0.04741 0.16862 0.04237 0.19739 C 0.03859 0.21986 0.03402 0.24191 0.02882 0.26396 C 0.00961 0.34523 0.00945 0.34985 -0.01354 0.41117 C -0.02047 0.42944 -0.02535 0.44288 -0.03622 0.45758 C -0.04236 0.46556 -0.04818 0.47459 -0.0559 0.47963 C -0.06661 0.48677 -0.0622 0.4832 -0.06944 0.48971 C -0.07559 0.48908 -0.08173 0.48992 -0.08755 0.48782 C -0.0937 0.4853 -0.10173 0.46766 -0.10425 0.46346 C -0.13133 0.41978 -0.1022 0.47249 -0.12535 0.42314 C -0.1296 0.41411 -0.13511 0.40634 -0.13905 0.3971 C -0.1433 0.38681 -0.1463 0.37568 -0.1496 0.36476 C -0.15559 0.34502 -0.16 0.32465 -0.16472 0.30428 C -0.16425 0.2774 -0.16582 0.25031 -0.16315 0.22364 C -0.1622 0.21398 -0.15763 0.20579 -0.15417 0.19739 C -0.14598 0.17807 -0.13952 0.17051 -0.12535 0.15707 C -0.1074 0.14006 -0.09307 0.12914 -0.07102 0.12284 C -0.05811 0.11906 -0.04472 0.11885 -0.03165 0.11675 L 0.00914 0.11885 C 0.05953 0.13124 0.08048 0.14972 0.12709 0.17933 C 0.13213 0.18878 0.13811 0.19739 0.14221 0.20747 C 0.15008 0.22721 0.14961 0.23456 0.15119 0.25388 C 0.15024 0.27404 0.15087 0.29441 0.14819 0.31436 C 0.14284 0.35468 0.12489 0.42419 0.10441 0.45338 C 0.08347 0.48341 0.08426 0.48446 0.06048 0.50987 C 0.04284 0.52898 0.02237 0.54557 -0.00141 0.5483 L -0.01952 0.55019 C -0.03322 0.54956 -0.04677 0.54935 -0.06047 0.5483 C -0.06204 0.54809 -0.06472 0.5483 -0.06488 0.5462 C -0.06677 0.52772 -0.06362 0.51743 -0.05889 0.50189 C -0.05307 0.48278 -0.05244 0.48089 -0.0422 0.46346 C -0.03905 0.45779 -0.03574 0.45212 -0.03165 0.4475 C -0.02 0.43385 -0.00929 0.41789 0.00457 0.40907 C 0.01512 0.40235 0.02536 0.39458 0.03638 0.38891 C 0.04662 0.38366 0.05748 0.3803 0.06804 0.37694 C 0.11071 0.36266 0.10552 0.36518 0.14819 0.35867 C 0.1537 0.35678 0.15937 0.35531 0.16489 0.35258 C 0.16662 0.35174 0.16756 0.34817 0.16945 0.34859 C 0.17119 0.34901 0.17134 0.35258 0.17245 0.35468 C 0.1715 0.37778 0.17292 0.39437 0.1663 0.41516 C 0.16347 0.4244 0.15953 0.4328 0.15575 0.44141 C 0.15197 0.45023 0.14851 0.45947 0.14363 0.46766 C 0.13024 0.49034 0.11717 0.50504 0.09985 0.52205 C 0.08678 0.53486 0.06457 0.55565 0.04851 0.56426 C 0.02772 0.5756 0.02111 0.57434 -4.17323E-6 0.57854 C -0.00598 0.57959 -0.01196 0.58106 -0.01811 0.58253 C -0.03322 0.57833 -0.04755 0.58358 -0.05433 0.56426 C -0.05653 0.55796 -0.05732 0.55082 -0.05889 0.5441 C -0.05984 0.53402 -0.06078 0.52394 -0.06189 0.51386 C -0.0633 0.50189 -0.06551 0.48992 -0.06645 0.47753 C -0.06755 0.46493 -0.0674 0.45212 -0.06803 0.43931 C -0.06346 0.37085 -0.06126 0.30197 -0.05433 0.23372 C -0.05354 0.22595 -0.04913 0.21944 -0.04535 0.21356 C -0.04063 0.20642 -0.02976 0.19802 -0.02267 0.1955 C -0.01874 0.19403 -0.01448 0.19403 -0.01055 0.1934 C -0.00047 0.19466 0.00993 0.19361 0.01969 0.19739 C 0.02693 0.20012 0.06158 0.22889 0.06662 0.23372 C 0.11292 0.27761 0.11575 0.2774 0.1452 0.31835 C 0.14993 0.32486 0.15496 0.33116 0.15874 0.33851 C 0.16205 0.3446 0.16378 0.35195 0.1663 0.35867 C 0.17008 0.39878 0.1715 0.39563 0.1663 0.4433 C 0.16567 0.4496 0.16315 0.45548 0.16189 0.46157 C 0.15733 0.48152 0.15843 0.48593 0.14977 0.50378 C 0.14725 0.50903 0.14363 0.51302 0.14063 0.51806 C 0.13103 0.53402 0.13182 0.53843 0.11654 0.5483 C 0.10615 0.55481 0.09433 0.55481 0.08315 0.55628 C 0.06615 0.55355 0.04851 0.55418 0.03182 0.5483 C 0.0126 0.54137 -0.03291 0.50504 -0.04834 0.49181 C -0.07275 0.4706 -0.11574 0.42797 -0.13606 0.40298 C -0.1559 0.37841 -0.18692 0.32864 -0.20252 0.29819 C -0.22063 0.26249 -0.22582 0.24359 -0.23874 0.20558 C -0.24236 0.18332 -0.24803 0.15623 -0.2463 0.13292 C -0.24472 0.10982 -0.24173 0.08673 -0.23732 0.06447 C -0.23511 0.05355 -0.2307 0.04389 -0.22677 0.03423 C -0.22267 0.02415 -0.20535 -0.0126 -0.19795 -0.02226 C -0.18897 -0.03444 -0.16834 -0.0504 -0.15716 -0.05649 C -0.12771 -0.07266 -0.12645 -0.06888 -0.0937 -0.07077 C -0.06441 -0.06321 -0.0348 -0.0588 -0.00598 -0.04851 C 0.01276 -0.04179 0.03071 -0.03108 0.04851 -0.02037 C 0.10016 0.01155 0.1693 0.06615 0.2041 0.12074 L 0.22993 0.16106 C 0.23008 0.16316 0.23433 0.19529 0.23433 0.20138 C 0.23433 0.21755 0.23402 0.23372 0.23292 0.24989 C 0.23229 0.25829 0.22851 0.27341 0.22678 0.28202 C 0.22583 0.28748 0.2252 0.29294 0.22378 0.29819 C 0.21969 0.31394 0.21811 0.31709 0.21024 0.32843 C 0.2063 0.3341 0.20268 0.34019 0.19811 0.3446 C 0.19355 0.34901 0.18819 0.35174 0.183 0.35468 C 0.17654 0.35846 0.17024 0.36287 0.16331 0.36476 C 0.15292 0.3677 0.14221 0.36707 0.13166 0.36875 C 0.12142 0.37043 0.1115 0.37274 0.10142 0.37484 C 0.03591 0.37358 -0.02976 0.37526 -0.09511 0.37085 C -0.10755 0.37001 -0.11937 0.36308 -0.13149 0.35867 C -0.14015 0.35552 -0.14881 0.353 -0.15716 0.34859 C -0.16708 0.34334 -0.18598 0.32843 -0.19496 0.31835 C -0.20755 0.30428 -0.21448 0.29084 -0.22362 0.27194 C -0.2359 0.24695 -0.24094 0.23393 -0.24944 0.20558 C -0.25826 0.17534 -0.27055 0.14657 -0.27511 0.11486 C -0.28315 0.05838 -0.27968 0.08673 -0.28567 0.03003 C -0.28409 0.00126 -0.28425 -0.02793 -0.2811 -0.05649 C -0.28015 -0.06531 -0.27653 -0.07287 -0.27354 -0.08085 C -0.26803 -0.09576 -0.26157 -0.10773 -0.25244 -0.11907 C -0.24567 -0.12747 -0.23338 -0.13566 -0.22519 -0.13923 C -0.2137 -0.14406 -0.19543 -0.14448 -0.18441 -0.14532 C -0.17385 -0.14322 -0.16283 -0.14364 -0.15259 -0.13923 C -0.13889 -0.13335 -0.12614 -0.12369 -0.11338 -0.11508 C -0.07118 -0.08652 -0.03653 -0.06153 -4.17323E-6 -0.02037 C 0.03071 0.01428 0.12898 0.12998 0.16788 0.1934 C 0.19024 0.22973 0.21827 0.28643 0.23433 0.33053 C 0.23985 0.34544 0.24347 0.3614 0.24804 0.37694 C 0.25087 0.39899 0.25449 0.41873 0.25402 0.44141 C 0.2537 0.45695 0.25386 0.4727 0.25103 0.48782 C 0.24882 0.49937 0.243 0.50924 0.2389 0.51995 C 0.23796 0.52268 0.23764 0.52604 0.23591 0.52814 C 0.23245 0.53213 0.22914 0.53654 0.22536 0.54011 C 0.22 0.54515 0.20898 0.5525 0.20268 0.55418 C 0.19717 0.55586 0.1915 0.55544 0.18599 0.55628 C 0.17748 0.55754 0.16882 0.55901 0.16032 0.56027 C 0.10079 0.55901 0.04126 0.55985 -0.01811 0.55628 C -0.03543 0.55523 -0.05228 0.54935 -0.06944 0.5462 C -0.08504 0.54326 -0.10078 0.54179 -0.11637 0.53822 C -0.19968 0.51785 -0.10897 0.5315 -0.18441 0.52205 C -0.19826 0.51617 -0.23527 0.50147 -0.24488 0.4937 C -0.2559 0.48488 -0.26992 0.47438 -0.27968 0.46346 C -0.28283 0.4601 -0.29181 0.45065 -0.2948 0.4454 C -0.29606 0.44288 -0.29669 0.43994 -0.29779 0.43742 C -0.29937 0.40739 -0.30126 0.40319 -0.2948 0.37085 C -0.29149 0.35447 -0.28362 0.3404 -0.27511 0.32843 C -0.25968 0.3068 -0.24944 0.29756 -0.22818 0.28412 C -0.2159 0.27635 -0.20362 0.26837 -0.19039 0.26396 C -0.1737 0.25829 -0.15622 0.25724 -0.13905 0.25388 C -0.09322 0.25997 -0.04661 0.26018 -0.00141 0.27194 C 0.05402 0.28643 0.13449 0.34124 0.18142 0.37694 C 0.22363 0.40865 0.31166 0.48677 0.3493 0.52814 C 0.37182 0.55271 0.39245 0.58064 0.41276 0.60878 C 0.4263 0.62704 0.43969 0.64594 0.45056 0.66715 C 0.4589 0.68311 0.46363 0.70201 0.47024 0.71965 C 0.4737 0.74527 0.47733 0.7585 0.46867 0.78811 C 0.46662 0.79567 0.45985 0.79924 0.45512 0.80428 C 0.44977 0.80995 0.44441 0.81583 0.43843 0.82045 C 0.42567 0.83011 0.40709 0.83578 0.39308 0.83851 C 0.38457 0.84019 0.37607 0.83977 0.36741 0.84061 C 0.31906 0.83725 0.27056 0.83641 0.22237 0.83053 C 0.20993 0.82885 0.19796 0.82318 0.18599 0.81835 C 0.14646 0.80218 0.1504 0.8005 0.11339 0.77803 C 0.103 0.77173 0.09197 0.76669 0.08174 0.75997 C 0.07182 0.75325 0.05433 0.73687 0.04536 0.72763 C 0.04473 0.727 0.02993 0.70999 0.02725 0.70537 C 0.02504 0.70138 0.02394 0.69592 0.02268 0.6913 C 0.02378 0.67996 0.02394 0.6682 0.02583 0.65707 C 0.02646 0.65266 0.02898 0.64909 0.03024 0.64489 C 0.03197 0.63964 0.03292 0.63397 0.03481 0.62893 C 0.03701 0.62305 0.03969 0.61801 0.04237 0.61276 C 0.04819 0.60143 0.05638 0.58799 0.06363 0.57854 C 0.06788 0.57266 0.07213 0.56678 0.07717 0.56237 C 0.08426 0.55607 0.09197 0.55082 0.09985 0.5462 C 0.12993 0.52793 0.16063 0.50798 0.19355 0.49979 C 0.21071 0.49559 0.25308 0.4916 0.27071 0.48971 C 0.2904 0.49181 0.31008 0.49286 0.32961 0.4958 C 0.33229 0.49622 0.33559 0.49685 0.33717 0.49979 C 0.33906 0.50315 0.33827 0.50798 0.33874 0.51197 C 0.33827 0.51533 0.33827 0.5189 0.33717 0.52205 C 0.3337 0.53213 0.32725 0.5399 0.32063 0.5462 C 0.31622 0.55019 0.31166 0.55313 0.30693 0.55628 C 0.30158 0.55985 0.29607 0.56363 0.2904 0.56636 C 0.27638 0.57287 0.2641 0.57392 0.24945 0.57644 C 0.21071 0.57518 0.17182 0.57644 0.13308 0.57245 C 0.10426 0.5693 0.0337 0.54158 0.01071 0.53213 C -0.01165 0.52289 -0.03401 0.51281 -0.0559 0.50189 C -0.13055 0.4643 -0.19685 0.42419 -0.26299 0.35867 C -0.30803 0.31394 -0.32441 0.30197 -0.36126 0.25178 C -0.37653 0.23099 -0.38929 0.21188 -0.39748 0.18542 C -0.39968 0.17828 -0.40063 0.17051 -0.40204 0.16316 C -0.40157 0.14972 -0.40283 0.13586 -0.40063 0.12284 C -0.4 0.11927 -0.38425 0.08799 -0.38236 0.08463 C -0.37637 0.07329 -0.36141 0.04809 -0.3537 0.04221 C -0.34692 0.03696 -0.34126 0.03234 -0.33401 0.02814 C -0.33259 0.0273 -0.33102 0.02667 -0.32944 0.02604 C -0.31937 0.02751 -0.30913 0.0273 -0.29921 0.03003 C -0.28425 0.03444 -0.2611 0.07119 -0.257 0.07644 C -0.2474 0.08862 -0.237 0.09975 -0.22818 0.11276 C -0.19842 0.15707 -0.1937 0.16043 -0.17385 0.19739 C -0.17055 0.20327 -0.1674 0.20915 -0.16472 0.21566 C -0.16236 0.22133 -0.16047 0.22742 -0.15874 0.23372 C -0.15732 0.23855 -0.15527 0.24989 -0.15417 0.25598 C -0.15464 0.26186 -0.15496 0.26795 -0.15559 0.27404 C -0.1559 0.27677 -0.15606 0.27971 -0.15716 0.28202 C -0.15826 0.28454 -0.16 0.28643 -0.16173 0.28811 C -0.16551 0.29189 -0.16913 0.29735 -0.17385 0.29819 C -0.1885 0.30092 -0.18094 0.29903 -0.19653 0.30428 L -0.29165 0.29819 C -0.29685 0.29777 -0.30189 0.29714 -0.30677 0.2963 C -0.31196 0.29525 -0.31685 0.29336 -0.32189 0.2921 C -0.33685 0.28853 -0.32551 0.29189 -0.337 0.28811 C -0.33385 0.27404 -0.33259 0.26396 -0.32645 0.25178 C -0.32063 0.24002 -0.31086 0.22931 -0.30236 0.22154 C -0.29653 0.21629 -0.29055 0.21146 -0.28409 0.20747 C -0.27637 0.20264 -0.26834 0.19781 -0.26 0.1955 C -0.24755 0.19172 -0.2348 0.1913 -0.2222 0.18941 C -0.17984 0.19676 -0.13685 0.19865 -0.09511 0.21146 C -0.0622 0.22175 -0.03133 0.24107 -4.17323E-6 0.25787 C 0.09481 0.30869 0.11245 0.32276 0.20111 0.395 C 0.23134 0.41957 0.26111 0.44498 0.2904 0.47165 C 0.32961 0.50714 0.36583 0.542 0.39922 0.58652 C 0.4041 0.59303 0.40725 0.60122 0.41134 0.60878 C 0.41229 0.61276 0.41512 0.61675 0.41433 0.62074 C 0.41292 0.62725 0.4093 0.63292 0.4052 0.63691 C 0.39339 0.64825 0.37481 0.65014 0.36142 0.65098 C 0.33213 0.65308 0.303 0.65371 0.2737 0.65497 C 0.23496 0.65308 0.19607 0.65224 0.15733 0.64909 C 0.12441 0.64615 0.05906 0.63691 0.05906 0.63712 L 0.00914 0.62074 C 0.00363 0.61885 -0.00755 0.61465 -0.00755 0.61486 C -0.01007 0.61276 -0.01291 0.61129 -0.01511 0.60878 C -0.01685 0.60668 -0.02535 0.58925 -0.02567 0.58862 C -0.02661 0.58379 -0.02787 0.57917 -0.02866 0.57434 C -0.02976 0.56783 -0.03023 0.5609 -0.03165 0.55418 C -0.03322 0.54662 -0.03606 0.53969 -0.03779 0.53213 C -0.0411 0.5168 -0.04299 0.50084 -0.04677 0.48572 C -0.0548 0.4538 -0.05181 0.46997 -0.0559 0.43742 C -0.05385 0.41453 -0.05338 0.39122 -0.04976 0.36875 C -0.04881 0.36203 -0.03181 0.33494 -0.03023 0.33242 C -0.02645 0.32675 -0.02267 0.32087 -0.01811 0.31646 C -0.0074 0.30575 0.00599 0.2984 0.01827 0.2921 C 0.0252 0.28853 0.03213 0.28454 0.03937 0.28202 C 0.04835 0.27908 0.05748 0.27803 0.06662 0.27614 C 0.11607 0.27845 0.17638 0.27425 0.22378 0.30218 C 0.22835 0.30491 0.23292 0.30743 0.23748 0.31037 C 0.24331 0.31415 0.24599 0.3173 0.25103 0.32234 C 0.25339 0.33536 0.25355 0.33179 0.25103 0.35069 C 0.2504 0.35552 0.24977 0.36035 0.24804 0.36476 C 0.24567 0.37064 0.24189 0.37547 0.2389 0.38093 C 0.23575 0.38681 0.23308 0.39311 0.22993 0.39899 C 0.21323 0.42902 0.20599 0.43616 0.17544 0.45947 C 0.12835 0.49538 0.13386 0.49475 0.06363 0.51995 C 0.04678 0.52604 0.00867 0.52709 -0.00897 0.52814 C -0.05385 0.52373 -0.06 0.53402 -0.08755 0.51197 C -0.09291 0.50777 -0.09874 0.50399 -0.10267 0.4979 C -0.12141 0.46955 -0.13637 0.43616 -0.1496 0.40298 C -0.16724 0.35888 -0.17338 0.33956 -0.1874 0.2921 C -0.19275 0.27425 -0.19842 0.25619 -0.20252 0.23771 C -0.21118 0.19949 -0.21779 0.15266 -0.2222 0.11276 C -0.22409 0.09597 -0.22519 0.07917 -0.22677 0.06237 C -0.22362 0.03423 -0.22315 0.00525 -0.21763 -0.02226 C -0.21496 -0.0357 -0.20803 -0.04683 -0.20252 -0.05859 C -0.19039 -0.08421 -0.18362 -0.09114 -0.16315 -0.10899 C -0.15307 -0.11802 -0.14267 -0.12663 -0.13149 -0.13314 C -0.11023 -0.14574 -0.08425 -0.1512 -0.06189 -0.15729 L 0.00615 -0.15519 C 0.02221 -0.1533 0.04678 -0.14007 0.06048 -0.12915 C 0.07607 -0.11676 0.09827 -0.09429 0.11197 -0.07665 C 0.1178 -0.06909 0.12378 -0.06153 0.12851 -0.0525 C 0.13748 -0.03591 0.14599 -0.01848 0.15276 -0.00021 C 0.15717 0.01197 0.15874 0.02541 0.16189 0.03822 C 0.16032 0.05166 0.16 0.06531 0.15733 0.07854 C 0.15528 0.0882 0.14646 0.09639 0.14063 0.10059 C 0.13638 0.10395 0.1315 0.10584 0.12709 0.10878 C 0.11213 0.11801 0.11323 0.12011 0.09386 0.12494 C 0.08426 0.12704 0.07465 0.12746 0.06504 0.12893 L -0.03023 0.12683 C -0.05401 0.12452 -0.07763 0.1178 -0.10126 0.11276 C -0.13196 0.10626 -0.16299 0.10143 -0.19338 0.09261 C -0.30204 0.06069 -0.49763 -0.03906 -0.56378 -0.07476 C -0.61874 -0.10437 -0.68425 -0.13923 -0.72094 -0.20769 C -0.72393 -0.21294 -0.72598 -0.21966 -0.7285 -0.22575 C -0.73385 -0.26166 -0.73307 -0.24654 -0.7285 -0.3024 C -0.72803 -0.30849 -0.72645 -0.31437 -0.72551 -0.32046 C -0.72456 -0.32592 -0.72393 -0.33138 -0.72236 -0.33663 C -0.72141 -0.3402 -0.71984 -0.34377 -0.71795 -0.34671 C -0.7063 -0.36351 -0.70708 -0.36183 -0.69669 -0.36897 C -0.67448 -0.36561 -0.65165 -0.36687 -0.63023 -0.35889 C -0.61181 -0.35175 -0.59574 -0.33642 -0.57874 -0.32445 C -0.55858 -0.31017 -0.53811 -0.2961 -0.51842 -0.28014 C -0.4474 -0.22281 -0.38818 -0.16107 -0.32047 -0.09282 C -0.29952 -0.07182 -0.27921 -0.04977 -0.25842 -0.02835 C -0.24031 -0.00945 -0.22126 0.00777 -0.20409 0.02814 C -0.17228 0.06531 -0.117 0.12599 -0.08315 0.17534 C -0.0685 0.19634 -0.06157 0.21209 -0.04976 0.23582 C -0.04787 0.24632 -0.04677 0.24842 -0.04976 0.26186 C -0.05055 0.26522 -0.05307 0.26711 -0.05433 0.27005 C -0.05905 0.28013 -0.05496 0.27719 -0.06346 0.28412 C -0.07464 0.29315 -0.07118 0.28853 -0.08456 0.2942 C -0.11086 0.30533 -0.09133 0.30071 -0.11937 0.30638 C -0.12692 0.30785 -0.13448 0.30932 -0.14204 0.31037 C -0.15102 0.31142 -0.16015 0.31163 -0.16929 0.31226 C -0.2096 0.31163 -0.31149 0.31898 -0.36283 0.2963 L -0.37637 0.29021 C -0.37685 0.28622 -0.37826 0.28202 -0.37795 0.27803 C -0.37763 0.27509 -0.37606 0.27257 -0.3748 0.27005 C -0.36881 0.2564 -0.3611 0.24422 -0.35212 0.23372 C -0.34787 0.22868 -0.34346 0.22364 -0.33858 0.21965 C -0.32771 0.21041 -0.2948 0.19382 -0.28866 0.1913 C -0.27937 0.18752 -0.25716 0.18626 -0.24787 0.18542 C -0.20692 0.18941 -0.18866 0.185 -0.15417 0.20558 C -0.14204 0.21272 -0.13086 0.22259 -0.11937 0.23162 C -0.07637 0.26606 -0.057 0.28622 -0.01653 0.3425 C -0.00551 0.35804 0.00693 0.3719 0.0167 0.38891 C 0.04741 0.44267 0.07591 0.49832 0.10441 0.55418 C 0.11056 0.56636 0.13481 0.62368 0.14063 0.6409 C 0.14504 0.65371 0.14961 0.67492 0.15276 0.68941 C 0.15182 0.70075 0.15355 0.71335 0.14977 0.72364 C 0.14788 0.72868 0.13071 0.73099 0.12709 0.73162 C 0.10646 0.72826 0.08552 0.72679 0.06504 0.72154 C 0.04819 0.71734 0.0315 0.71104 0.01512 0.70348 C -0.06 0.66778 -0.12787 0.63271 -0.19795 0.58442 C -0.25196 0.54746 -0.30866 0.51596 -0.35826 0.46955 C -0.40063 0.42986 -0.44409 0.39227 -0.48519 0.35069 C -0.50456 0.33116 -0.53574 0.28496 -0.55023 0.25787 C -0.55527 0.24863 -0.55826 0.23771 -0.56236 0.22763 C -0.56441 0.21692 -0.56834 0.20642 -0.56834 0.1955 C -0.56834 0.17765 -0.56598 0.16001 -0.56236 0.143 C -0.55795 0.12221 -0.54141 0.09954 -0.53055 0.08652 C -0.51259 0.06489 -0.49244 0.04851 -0.47007 0.03612 C -0.44519 0.02226 -0.41496 0.01365 -0.3885 0.00987 C -0.37448 0.00798 -0.36031 0.00861 -0.34614 0.00798 C -0.31496 0.0126 -0.2833 0.01428 -0.25244 0.02205 C -0.23716 0.02583 -0.1707 0.06384 -0.16015 0.07035 C -0.12834 0.0903 -0.09165 0.11591 -0.06346 0.1451 C -0.03937 0.16988 -0.01228 0.1913 0.00615 0.22364 C 0.02567 0.25808 0.03701 0.27299 0.04993 0.30638 C 0.05323 0.31478 0.05654 0.32339 0.05906 0.33242 C 0.06111 0.3404 0.06189 0.3488 0.06363 0.35678 C 0.06536 0.36476 0.06788 0.37274 0.06961 0.38093 C 0.0726 0.39521 0.07292 0.40466 0.07418 0.41915 C 0.0737 0.43595 0.07465 0.45296 0.0726 0.46955 C 0.07213 0.47438 0.06977 0.47942 0.06662 0.48173 C 0.06158 0.48509 0.05701 0.49055 0.0515 0.49181 C 0.0389 0.49454 0.04536 0.49328 0.03182 0.4958 C 0.01465 0.49454 -0.00267 0.49538 -0.01952 0.49181 C -0.03102 0.48929 -0.04236 0.48425 -0.05291 0.47753 C -0.12834 0.42986 -0.17023 0.39248 -0.23874 0.32444 C -0.26944 0.29399 -0.29433 0.25997 -0.31889 0.22154 C -0.32803 0.20747 -0.337 0.19298 -0.34456 0.17723 C -0.35464 0.15665 -0.35842 0.14048 -0.36425 0.11885 C -0.36378 0.10542 -0.36488 0.09156 -0.36283 0.07854 C -0.36094 0.06741 -0.35007 0.05481 -0.34315 0.05019 C -0.32614 0.03927 -0.29842 0.02457 -0.27811 0.02205 C -0.25559 0.01911 -0.23275 0.01932 -0.21007 0.01806 C -0.1959 0.01995 -0.18173 0.021 -0.16771 0.02415 C -0.15401 0.02709 -0.14047 0.03129 -0.12692 0.03612 C -0.11007 0.04221 -0.09338 0.04851 -0.077 0.05628 C -0.06173 0.06363 -0.01606 0.09135 -4.17323E-6 0.10269 C 0.00851 0.10857 0.03607 0.12914 0.04536 0.1409 C 0.05119 0.14825 0.05748 0.1556 0.06048 0.16526 C 0.06583 0.18185 0.0641 0.17429 0.06662 0.18731 C 0.06284 0.2123 0.06378 0.22679 0.05292 0.2459 C 0.04237 0.26438 0.02441 0.2774 0.00914 0.28622 C -0.00913 0.29651 -0.01385 0.30071 -0.03322 0.30638 C -0.04929 0.311 -0.06551 0.31415 -0.08157 0.31835 C -0.08818 0.32003 -0.09464 0.32234 -0.10126 0.32444 C -0.12236 0.32171 -0.14393 0.32234 -0.16472 0.31646 C -0.18141 0.31163 -0.19511 0.29693 -0.20551 0.28013 C -0.23181 0.23792 -0.22661 0.24422 -0.2433 0.1955 C -0.24441 0.18059 -0.24692 0.16589 -0.2463 0.15098 C -0.24598 0.14006 -0.24409 0.12872 -0.24031 0.11885 C -0.23826 0.11318 -0.23385 0.10961 -0.22976 0.10668 C -0.20881 0.09135 -0.16204 0.08421 -0.14803 0.08043 C -0.11433 0.08316 -0.08031 0.08295 -0.04677 0.08862 C -0.02771 0.09177 -0.00929 0.09933 0.00914 0.10668 C 0.04489 0.12116 0.09308 0.14657 0.12709 0.16925 C 0.14457 0.1808 0.16174 0.19382 0.17843 0.20747 C 0.20914 0.23225 0.24189 0.25325 0.26914 0.28412 C 0.29229 0.31037 0.31859 0.33242 0.33874 0.36266 C 0.34678 0.37484 0.35528 0.38639 0.36284 0.39899 C 0.36993 0.41054 0.38252 0.43532 0.38252 0.43553 C 0.383 0.43868 0.38347 0.44204 0.3841 0.4454 C 0.38457 0.44813 0.38583 0.45065 0.38552 0.45338 C 0.38473 0.46661 0.38221 0.47165 0.37654 0.48173 C 0.37071 0.49202 0.36646 0.4979 0.35843 0.50588 C 0.35245 0.51155 0.34662 0.51743 0.34016 0.52205 C 0.32693 0.5315 0.3137 0.54137 0.29937 0.5483 C 0.28378 0.55565 0.24111 0.5693 0.21922 0.57245 C 0.2093 0.57371 0.19906 0.57371 0.18898 0.57434 C 0.17087 0.57371 0.15276 0.57371 0.13465 0.57245 C 0.13308 0.57224 0.13087 0.57224 0.13008 0.57035 C 0.12725 0.56426 0.1241 0.55019 0.1241 0.5504 C 0.12079 0.51932 0.1241 0.55397 0.12095 0.50189 C 0.12063 0.49643 0.12 0.49118 0.11953 0.48572 C 0.12032 0.45674 0.11796 0.43931 0.1241 0.41516 C 0.12772 0.40067 0.14016 0.37106 0.14678 0.36665 C 0.14977 0.36476 0.15276 0.36266 0.15575 0.36077 C 0.15922 0.35846 0.163 0.35699 0.1663 0.35468 C 0.16898 0.353 0.17134 0.35027 0.17386 0.34859 C 0.17528 0.34775 0.17701 0.34733 0.17843 0.3467 C 0.18237 0.34439 0.18788 0.33956 0.19213 0.33851 C 0.19748 0.33725 0.20315 0.33725 0.20867 0.33662 C 0.22331 0.33725 0.23796 0.33641 0.2526 0.33851 C 0.26079 0.33977 0.2767 0.3467 0.2767 0.34691 C 0.30678 0.37064 0.27654 0.34754 0.30851 0.36875 C 0.31418 0.37253 0.31969 0.37652 0.32504 0.38093 C 0.33323 0.38765 0.3526 0.40298 0.36284 0.41516 C 0.36504 0.41768 0.36693 0.42062 0.36898 0.42314 C 0.36741 0.42986 0.36693 0.43721 0.36441 0.4433 C 0.36252 0.44813 0.35386 0.45191 0.35087 0.45338 C 0.3463 0.45569 0.34189 0.458 0.33717 0.45947 C 0.32867 0.4622 0.29843 0.46346 0.29638 0.46346 C 0.28583 0.4622 0.27496 0.46262 0.26457 0.45947 C 0.25874 0.45779 0.25339 0.45296 0.24804 0.44939 C 0.24142 0.44498 0.23465 0.44036 0.22835 0.43532 C 0.21937 0.42797 0.20693 0.41537 0.19969 0.40508 C 0.19512 0.39878 0.19087 0.39227 0.18756 0.38492 C 0.18126 0.37127 0.17575 0.35699 0.17087 0.3425 C 0.16867 0.3362 0.16788 0.32906 0.1663 0.32234 C 0.1704 0.28937 0.16867 0.2543 0.17843 0.22364 C 0.18552 0.2018 0.20221 0.18794 0.21481 0.17114 C 0.22284 0.16043 0.23119 0.14972 0.24048 0.1409 C 0.2504 0.13145 0.26142 0.1241 0.27213 0.11675 C 0.29119 0.10374 0.31481 0.09093 0.33575 0.08463 C 0.35308 0.07917 0.36961 0.07833 0.38709 0.07644 L 0.40378 0.07455 L 0.42189 0.07854 C 0.42583 0.09513 0.42016 0.1136 0.41733 0.13082 C 0.41607 0.1388 0.41197 0.14552 0.40977 0.15308 C 0.40741 0.16106 0.4063 0.16946 0.40378 0.17723 C 0.39859 0.1934 0.38473 0.22679 0.37796 0.2417 C 0.37213 0.25472 0.3663 0.26774 0.35985 0.28013 C 0.33906 0.32024 0.31701 0.35405 0.28882 0.38702 C 0.2726 0.40571 0.22961 0.44981 0.20268 0.46556 C 0.19591 0.46955 0.18867 0.47123 0.18142 0.47354 C 0.16079 0.48047 0.16284 0.47942 0.14363 0.48173 C 0.13544 0.47984 0.12473 0.48047 0.11796 0.47165 C 0.1126 0.46451 0.10961 0.45254 0.10741 0.4433 C 0.10567 0.43616 0.1041 0.4286 0.10284 0.42125 C 0.09607 0.37799 0.09591 0.37337 0.09229 0.33662 C 0.09276 0.30701 0.0926 0.2774 0.09386 0.24779 C 0.09418 0.23834 0.09449 0.22868 0.09685 0.21965 C 0.10237 0.19802 0.11166 0.17513 0.12252 0.15707 C 0.13717 0.1325 0.14394 0.12179 0.16331 0.10479 C 0.16646 0.10185 0.1704 0.10059 0.17386 0.0987 C 0.17748 0.10395 0.18378 0.10773 0.18457 0.11486 C 0.18646 0.13271 0.18315 0.15119 0.18142 0.16925 C 0.17922 0.19424 0.1767 0.20012 0.16788 0.22154 C 0.16473 0.22931 0.13607 0.29798 0.12709 0.31226 C 0.11245 0.33557 0.09796 0.35993 0.08016 0.37883 C 0.07512 0.38429 0.07024 0.38996 0.06504 0.395 C 0.05811 0.40172 0.05056 0.40739 0.04237 0.41117 C 0.04 0.41222 0.03733 0.41243 0.03481 0.41306 C 0.03276 0.41369 0.03087 0.41453 0.02882 0.41516 C 0.02426 0.41306 0.01874 0.41348 0.01512 0.40907 C 0.01245 0.40571 0.01308 0.39983 0.01213 0.395 C 0.01103 0.38891 0.01008 0.38282 0.00914 0.37694 C 0.00489 0.3005 0.00237 0.28328 0.01071 0.18731 C 0.01229 0.16799 0.01843 0.14951 0.02268 0.13082 C 0.03166 0.09219 0.04237 0.04641 0.05906 0.01197 C 0.07402 -0.01911 0.09134 -0.0483 0.10898 -0.07665 C 0.11701 -0.08988 0.1263 -0.10206 0.13607 -0.11298 C 0.14851 -0.12684 0.1652 -0.13797 0.18 -0.14721 C 0.19166 -0.15477 0.18993 -0.15372 0.19811 -0.15729 C 0.19308 -0.15204 0.18788 -0.14679 0.183 -0.14133 C 0.15591 -0.11088 0.14993 -0.10206 0.1241 -0.07476 C 0.11103 -0.06111 0.0978 -0.04788 0.08473 -0.03444 C 0.05071 0.00063 0.03024 0.02331 -0.00598 0.05628 C -0.04645 0.09324 -0.08724 0.12956 -0.1285 0.16526 C -0.15275 0.18605 -0.17716 0.20726 -0.20252 0.22574 C -0.3685 0.34628 -0.2896 0.29756 -0.42771 0.37274 C -0.46078 0.3908 -0.44393 0.38408 -0.47464 0.3929 C -0.47511 0.38828 -0.47637 0.38366 -0.47622 0.37883 C -0.4759 0.37274 -0.47448 0.36665 -0.47307 0.36077 C -0.46897 0.34313 -0.46346 0.32612 -0.45952 0.30827 C -0.45448 0.28538 -0.45039 0.26228 -0.44441 0.23981 C -0.43842 0.21755 -0.43385 0.19886 -0.4263 0.17723 C -0.41952 0.15812 -0.41259 0.13943 -0.40504 0.12074 C -0.39921 0.10605 -0.38315 0.07686 -0.37637 0.06636 C -0.37433 0.063 -0.37118 0.06111 -0.36881 0.05838 C -0.36677 0.05586 -0.36504 0.0525 -0.36283 0.05019 C -0.35889 0.0462 -0.35527 0.04578 -0.3507 0.04431 C -0.34409 0.0588 -0.34346 0.05712 -0.34315 0.08043 C -0.34283 0.10059 -0.34283 0.12095 -0.34456 0.1409 C -0.34535 0.1493 -0.34897 0.15707 -0.3507 0.16526 C -0.36362 0.22574 -0.34929 0.18563 -0.37937 0.27803 C -0.38897 0.30764 -0.4 0.3362 -0.41118 0.36476 C -0.42173 0.39164 -0.43023 0.4202 -0.44283 0.4454 C -0.44598 0.45149 -0.45748 0.46325 -0.45196 0.46346 C -0.42755 0.46514 -0.40378 0.45212 -0.37937 0.44939 C -0.33606 0.44477 -0.29291 0.43721 -0.24944 0.43532 C -0.21811 0.43406 -0.18692 0.43175 -0.15559 0.43133 L 0.3326 0.42734 C 0.33922 0.4265 0.34583 0.42524 0.35229 0.42524 C 0.35544 0.42524 0.36237 0.42335 0.36142 0.42734 C 0.36016 0.43217 0.33292 0.45821 0.33119 0.45947 C 0.31182 0.47438 0.29197 0.48803 0.27213 0.50189 C 0.24016 0.52415 0.21308 0.54137 0.17843 0.55838 C 0.10221 0.59534 -0.01653 0.62578 -0.07858 0.643 C -0.12724 0.65644 -0.13811 0.65497 -0.18283 0.65707 C -0.20031 0.65959 -0.21984 0.66526 -0.23732 0.65707 C -0.23921 0.65623 -0.23669 0.6514 -0.23574 0.64909 C -0.23417 0.64468 -0.23181 0.6409 -0.22976 0.63691 C -0.22456 0.62746 -0.21622 0.61528 -0.21007 0.60878 C -0.19685 0.5945 -0.18362 0.58022 -0.16929 0.56846 C -0.14267 0.5462 -0.10929 0.53108 -0.08 0.51806 C -0.0063 0.48467 0.03197 0.47186 0.11953 0.45338 C 0.26583 0.42251 0.20158 0.42839 0.3115 0.42524 C 0.31701 0.42587 0.32599 0.42041 0.32819 0.42734 C 0.33087 0.43574 0.32457 0.44561 0.32063 0.45338 C 0.31339 0.46745 0.28394 0.49055 0.2767 0.4958 C 0.24174 0.52163 0.16284 0.56657 0.13922 0.57854 C 0.10095 0.59744 0.06205 0.61444 0.02268 0.62893 C -0.02472 0.64615 -0.04535 0.65686 -0.0937 0.66316 C -0.1274 0.66736 -0.16126 0.66841 -0.19496 0.67114 C -0.20157 0.66988 -0.2096 0.67303 -0.21464 0.66715 C -0.21732 0.664 -0.20992 0.6598 -0.20708 0.65707 C -0.20173 0.65182 -0.19622 0.64699 -0.19039 0.643 C -0.15732 0.61927 -0.10614 0.584 -0.06944 0.56636 C -0.04661 0.55544 -0.02346 0.5462 -4.17323E-6 0.53822 C 0.1052 0.50231 0.2104 0.46745 0.31607 0.43532 C 0.36473 0.42041 0.41701 0.4097 0.46725 0.39899 C 0.4778 0.40109 0.50473 0.39311 0.4989 0.40508 C 0.49103 0.42167 0.47087 0.41642 0.4567 0.42125 C 0.41748 0.43448 0.37796 0.44666 0.33874 0.45947 C 0.30441 0.47081 0.20693 0.5042 0.18898 0.50798 C 0.14111 0.51806 0.09339 0.5294 0.04536 0.53822 C 0.03449 0.54011 0.02331 0.53927 0.01213 0.54011 C 0.00457 0.54074 -0.00299 0.54158 -0.01055 0.54221 C -0.02189 0.54137 -0.0422 0.55019 -0.04976 0.53213 C -0.05102 0.52898 -0.05086 0.52541 -0.05133 0.52205 C -0.05023 0.49748 -0.05102 0.48635 -0.04535 0.46346 C -0.04126 0.4475 -0.02755 0.41054 -0.0211 0.39899 C -0.00661 0.37295 0.00835 0.34712 0.02583 0.32444 C 0.03827 0.30785 0.05355 0.29546 0.06804 0.28202 C 0.11071 0.24275 0.15811 0.2123 0.2041 0.18122 C 0.22914 0.16442 0.25339 0.14552 0.27969 0.13292 C 0.28678 0.12956 0.29386 0.12599 0.30095 0.12284 C 0.3104 0.11864 0.32048 0.11633 0.32961 0.11066 C 0.33339 0.10857 0.32158 0.11171 0.31748 0.11276 C 0.30693 0.1157 0.29638 0.11906 0.28583 0.12284 C 0.19827 0.1535 0.25402 0.13502 0.19355 0.15707 L 0.14819 0.17324 L 0.05748 0.20747 L 0.00457 0.22763 C -0.03763 0.24338 -0.10614 0.26837 -0.14362 0.27404 L -0.15716 0.27614 C -0.1707 0.28202 -0.20047 0.29567 -0.12393 0.25388 C -0.08818 0.23435 -0.05338 0.21125 -0.01653 0.1955 C 0.05182 0.16568 0.09339 0.14636 0.17087 0.12284 C 0.19024 0.11696 0.21024 0.11633 0.22993 0.11276 L 0.28284 0.10269 C 0.34725 0.10605 0.37087 0.08988 0.41433 0.11885 C 0.41953 0.12221 0.4263 0.12998 0.43087 0.13502 C 0.4304 0.14237 0.43103 0.14993 0.42945 0.15707 C 0.42804 0.16316 0.42489 0.1682 0.42189 0.17324 C 0.38473 0.23582 0.38426 0.23645 0.33717 0.28811 C 0.30961 0.31856 0.26536 0.35615 0.23748 0.37484 C 0.20221 0.39836 0.1693 0.42965 0.13166 0.4454 C 0.12347 0.44876 0.11559 0.45254 0.10741 0.45548 C 0.10284 0.45716 0.0789 0.4643 0.0726 0.46556 C 0.06756 0.46661 0.06252 0.46682 0.05748 0.46766 C 0.05607 0.46619 0.05292 0.46598 0.05292 0.46346 C 0.05292 0.45128 0.05922 0.43301 0.06662 0.42524 C 0.09733 0.39248 0.11937 0.37736 0.15433 0.35468 C 0.17481 0.34145 0.19528 0.32801 0.21622 0.31646 C 0.26158 0.29105 0.40725 0.22406 0.42788 0.21755 C 0.48646 0.19928 0.54678 0.1934 0.6063 0.18122 C 0.62552 0.18332 0.64473 0.18353 0.66378 0.18731 C 0.66914 0.18836 0.67701 0.18857 0.6789 0.1955 C 0.68111 0.20411 0.67607 0.21356 0.67276 0.22154 C 0.66599 0.23813 0.65087 0.24905 0.63953 0.25787 C 0.61607 0.27635 0.59308 0.29651 0.56851 0.31226 C 0.53953 0.33095 0.50993 0.34754 0.47937 0.36077 C 0.42977 0.38219 0.28473 0.45485 0.19811 0.47564 C 0.17654 0.48068 0.15481 0.48362 0.13308 0.48782 C 0.11906 0.48635 0.10473 0.48719 0.09071 0.48362 C 0.08835 0.48299 0.08741 0.47858 0.0863 0.47564 C 0.08426 0.47081 0.07827 0.44981 0.07717 0.4454 C 0.06898 0.41117 0.06835 0.38744 0.06363 0.3467 C 0.06504 0.32234 0.06489 0.29798 0.06804 0.27404 C 0.0715 0.24947 0.09402 0.21419 0.10284 0.19949 C 0.10804 0.19088 0.11323 0.18227 0.11953 0.17534 C 0.13701 0.15602 0.1537 0.13439 0.17386 0.12074 C 0.2137 0.09429 0.17056 0.1241 0.19811 0.10269 C 0.20111 0.10038 0.2104 0.09492 0.20725 0.0966 C 0.20426 0.09828 0.17654 0.11444 0.16945 0.11885 L 0.12252 0.14699 C 0.11087 0.15413 0.09969 0.16274 0.08772 0.16925 C 0.06016 0.18437 -0.00299 0.22091 -0.03921 0.23582 C -0.15401 0.28244 -0.11984 0.27677 -0.17527 0.28412 C -0.17181 0.27803 -0.16929 0.27068 -0.16472 0.26606 C -0.14614 0.24632 -0.057 0.18185 -0.0559 0.18122 C 0.00252 0.1493 -0.00252 0.14888 0.06504 0.12683 C 0.08914 0.11906 0.11308 0.11045 0.13764 0.10668 C 0.17874 0.10038 0.22032 0.09996 0.26158 0.0966 C 0.28882 0.09807 0.31607 0.09786 0.34331 0.10059 C 0.36473 0.1029 0.37465 0.10857 0.39308 0.11675 C 0.39922 0.12284 0.40615 0.12746 0.41134 0.13502 C 0.41764 0.14384 0.41276 0.16253 0.40819 0.16925 C 0.38189 0.20768 0.34205 0.24023 0.30851 0.26396 C 0.22961 0.31982 0.15796 0.35783 0.07119 0.395 C 0.02221 0.41579 0.04646 0.40886 -0.00141 0.41726 C -0.01275 0.42209 -0.01102 0.42335 -0.00299 0.38702 C 0.00079 0.36959 0.00678 0.353 0.01213 0.33662 C 0.02457 0.29861 0.043 0.26564 0.06048 0.23162 C 0.07528 0.20306 0.09245 0.17429 0.11197 0.15098 C 0.12993 0.12977 0.14882 0.11024 0.16788 0.09051 C 0.18079 0.07728 0.1967 0.06363 0.21166 0.05418 C 0.21906 0.04977 0.22662 0.04536 0.23433 0.04221 C 0.23717 0.04116 0.22945 0.04641 0.22678 0.0483 C 0.22284 0.05103 0.21906 0.05439 0.21481 0.05628 C 0.19481 0.06573 0.17496 0.07602 0.15433 0.08253 C 0.11339 0.09534 0.07323 0.11276 0.03182 0.12074 L -0.07102 0.1409 C -0.08755 0.14405 -0.10425 0.14615 -0.12094 0.14909 L -0.2085 0.16526 C -0.22267 0.16757 -0.25086 0.17114 -0.25086 0.17135 C -0.26724 0.17849 -0.2422 0.16757 -0.22818 0.15707 C -0.21559 0.14762 -0.20378 0.13628 -0.19039 0.12893 C -0.11811 0.08862 -0.077 0.06909 -0.00299 0.05418 C 0.01056 0.05166 0.02426 0.05292 0.0378 0.05229 C 0.03874 0.05229 0.12221 0.04893 0.15276 0.06636 C 0.15859 0.06972 0.16378 0.07455 0.16945 0.07854 C 0.16993 0.08253 0.17213 0.08673 0.17087 0.09051 C 0.16079 0.12347 0.14961 0.14048 0.13008 0.16316 C 0.09071 0.20873 0.07182 0.22091 0.01512 0.24779 C 0.00819 0.25115 0.00126 0.25556 -0.00598 0.25787 C -0.01133 0.25955 -0.04724 0.26879 -0.06189 0.27005 C -0.07496 0.27089 -0.08818 0.27131 -0.10126 0.27194 C -0.10881 0.26942 -0.11669 0.26795 -0.12393 0.26396 C -0.12551 0.26312 -0.12787 0.25997 -0.12692 0.25787 C -0.1085 0.21377 -0.10173 0.20495 -0.06944 0.18332 C -0.03763 0.1619 -0.00409 0.1451 0.02725 0.12284 C 0.03481 0.11738 0.04205 0.11108 0.04993 0.10668 C 0.0567 0.1029 0.06394 0.10038 0.07119 0.0987 C 0.08756 0.09492 0.10441 0.09324 0.12095 0.09051 C 0.13969 0.09261 0.15843 0.09345 0.17701 0.0966 C 0.18835 0.09849 0.20158 0.1071 0.21166 0.11276 C 0.21276 0.11486 0.21544 0.11654 0.21481 0.11885 C 0.21213 0.12683 0.20252 0.13418 0.19654 0.13691 C 0.15685 0.15581 0.17355 0.14636 0.13922 0.15917 C 0.08504 0.17933 0.02835 0.2018 -0.02567 0.22364 C -0.1263 0.26459 0.00221 0.2144 -0.07559 0.2417 C -0.11826 0.25682 -0.09149 0.2522 -0.12236 0.25598 C -0.12141 0.24779 -0.1211 0.2396 -0.11937 0.23162 C -0.11196 0.19823 -0.10913 0.18584 -0.09669 0.16106 C -0.08897 0.14594 -0.08157 0.12893 -0.06944 0.11885 C -0.06031 0.11108 -0.05086 0.10395 -0.04078 0.0987 C -0.02519 0.09051 0.0115 0.08967 0.02268 0.08862 C 0.02882 0.09051 0.03512 0.09135 0.04095 0.09471 C 0.05512 0.10269 0.06363 0.12809 0.06961 0.143 C 0.07748 0.16253 0.08079 0.20117 0.08315 0.21755 C 0.08063 0.24317 0.08174 0.26984 0.07559 0.2942 C 0.06898 0.32108 0.0578 0.34586 0.04536 0.36875 C 0.02441 0.40802 0.00252 0.44708 -0.02409 0.47963 C -0.03023 0.48698 -0.03559 0.49538 -0.0422 0.50189 C -0.0559 0.51491 -0.07007 0.52688 -0.08456 0.53822 C -0.08771 0.54053 -0.11496 0.55481 -0.11937 0.55628 C -0.1263 0.55838 -0.13354 0.5588 -0.14047 0.56027 C -0.14315 0.5609 -0.14551 0.56174 -0.14803 0.56237 C -0.15763 0.55964 -0.16834 0.5609 -0.17685 0.55418 C -0.18535 0.54746 -0.1907 0.53486 -0.19653 0.52394 C -0.19984 0.51785 -0.20189 0.51071 -0.20409 0.50378 C -0.21354 0.4727 -0.21433 0.44687 -0.21921 0.41117 C -0.21606 0.37274 -0.21606 0.33389 -0.21007 0.2963 C -0.20787 0.28265 -0.20031 0.27173 -0.19496 0.25997 C -0.18866 0.24611 -0.18472 0.22973 -0.17527 0.21965 C -0.15259 0.19508 -0.0833 0.13922 -0.04677 0.13292 C 0.01937 0.12137 0.0863 0.12074 0.15276 0.11486 C 0.18961 0.12011 0.22662 0.12242 0.26315 0.13082 C 0.2789 0.1346 0.2937 0.14321 0.30851 0.15098 C 0.3715 0.18416 0.36 0.17597 0.39465 0.20558 C 0.40063 0.21587 0.41843 0.23876 0.42032 0.25787 C 0.42189 0.27257 0.42142 0.28748 0.42189 0.30218 C 0.42079 0.32045 0.42221 0.33914 0.4189 0.35678 C 0.41213 0.39185 0.40095 0.42524 0.39166 0.45947 C 0.38882 0.46976 0.38693 0.48047 0.38252 0.48971 C 0.36032 0.53654 0.35166 0.56027 0.32363 0.58652 C 0.31528 0.59429 0.30678 0.60206 0.29796 0.60878 C 0.29276 0.61255 0.27764 0.6157 0.2737 0.61675 C 0.23748 0.60248 0.24693 0.61234 0.21622 0.56237 C 0.1967 0.53045 0.1767 0.49853 0.16032 0.46346 C 0.13071 0.40004 0.10221 0.31646 0.07717 0.2459 C 0.06032 0.14552 0.0526 0.13187 0.0515 0.0483 C 0.05119 0.0294 0.04977 0.01008 0.05292 -0.00819 C 0.05843 -0.03885 0.06835 -0.06783 0.07717 -0.09681 C 0.08552 -0.12453 0.10473 -0.15498 0.12095 -0.17157 C 0.15182 -0.20223 0.17811 -0.20328 0.21481 -0.21336 C 0.23245 -0.21273 0.25449 -0.22722 0.26772 -0.21168 C 0.27323 -0.20475 0.2589 -0.1596 0.2526 -0.14532 C 0.24174 -0.12096 0.23245 -0.09492 0.21922 -0.07266 C 0.19323 -0.02856 0.18079 -0.00504 0.14063 0.03822 C 0.13134 0.04809 0.10237 0.08127 0.0863 0.09471 C 0.07213 0.10626 0.06741 0.1092 0.05607 0.11675 C 0.04426 0.10101 0.05481 0.11759 0.04693 0.0966 C 0.04489 0.09093 0.04174 0.0861 0.03937 0.08043 C 0.03465 0.0693 0.03056 0.05733 0.02583 0.0462 C 0.023 0.0399 0.01953 0.03423 0.0167 0.02814 C 0.01355 0.02142 0.01071 0.01449 0.00756 0.00798 C 0.00662 0.00588 0.00599 0.00336 0.00457 0.00189 C 0.00331 0.00063 -4.17323E-6 -0.00021 -4.17323E-6 2.81394E-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551" y="3368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819 -0.02981 L -0.14819 -0.02981 C -0.14362 -0.03044 -0.13906 -0.03086 -0.13449 -0.0317 C -0.13291 -0.03212 -0.12835 -0.03338 -0.12992 -0.0338 C -0.13701 -0.03548 -0.14409 -0.03506 -0.15118 -0.0359 C -0.15622 -0.03842 -0.1611 -0.04178 -0.1663 -0.04388 C -0.17827 -0.0485 -0.19087 -0.05018 -0.20252 -0.05606 L -0.24787 -0.07811 C -0.25701 -0.08273 -0.26567 -0.08924 -0.27512 -0.09218 C -0.28173 -0.09428 -0.28835 -0.09554 -0.2948 -0.09827 C -0.30205 -0.10163 -0.30866 -0.1073 -0.31591 -0.11045 C -0.32283 -0.11339 -0.33008 -0.11402 -0.33701 -0.11654 C -0.3452 -0.11927 -0.35307 -0.12347 -0.36126 -0.12662 C -0.37559 -0.13187 -0.42866 -0.14804 -0.43386 -0.14867 L -0.45197 -0.15077 C -0.45795 -0.15266 -0.46394 -0.15539 -0.47008 -0.15665 C -0.47606 -0.15812 -0.4822 -0.15854 -0.48819 -0.15875 C -0.50945 -0.1598 -0.53055 -0.16001 -0.55181 -0.16085 C -0.58756 -0.15938 -0.62331 -0.15938 -0.65906 -0.15665 C -0.66252 -0.15644 -0.66787 -0.15014 -0.66961 -0.14678 C -0.67102 -0.14426 -0.67165 -0.14132 -0.67276 -0.13859 C -0.67165 -0.1325 -0.67181 -0.12599 -0.66961 -0.12053 C -0.66709 -0.11423 -0.66283 -0.1094 -0.65906 -0.10436 C -0.64409 -0.08441 -0.64299 -0.0863 -0.62583 -0.06803 C -0.60724 -0.0485 -0.60724 -0.04514 -0.58646 -0.02771 C -0.57874 -0.0212 -0.57024 -0.01595 -0.56236 -0.00966 C -0.5526 -0.00189 -0.54362 0.00777 -0.53354 0.01449 C -0.52882 0.01785 -0.48976 0.04074 -0.47622 0.04473 C -0.47118 0.04641 -0.46614 0.0462 -0.4611 0.04683 L -0.4263 0.03885 C -0.42378 0.03822 -0.42094 0.03843 -0.41874 0.03675 C -0.41433 0.0336 -0.41055 0.02877 -0.40661 0.02457 C -0.40063 0.01827 -0.39165 0.00819 -0.38693 0.00042 C -0.38079 -0.00966 -0.37591 -0.02204 -0.37181 -0.0338 C -0.36913 -0.04178 -0.3663 -0.04976 -0.36425 -0.05795 C -0.36236 -0.06593 -0.36126 -0.07412 -0.35969 -0.0821 C -0.35764 -0.11906 -0.35559 -0.12956 -0.36583 -0.17492 C -0.37213 -0.20264 -0.40063 -0.24737 -0.4126 -0.26543 C -0.42378 -0.28223 -0.43465 -0.29924 -0.4474 -0.31373 C -0.48031 -0.3509 -0.51701 -0.37967 -0.5548 -0.40655 C -0.57559 -0.42125 -0.59654 -0.43637 -0.61827 -0.44876 C -0.64992 -0.46724 -0.70803 -0.49265 -0.7422 -0.50126 C -0.76866 -0.50798 -0.82331 -0.51113 -0.85102 -0.51344 L -0.90394 -0.51134 C -0.92094 -0.50798 -0.93748 -0.50063 -0.95386 -0.49328 C -0.96992 -0.48593 -1.02394 -0.45422 -1.04 -0.44078 C -1.05339 -0.42965 -1.06551 -0.41579 -1.0778 -0.40256 C -1.10457 -0.37337 -1.10362 -0.37442 -1.12157 -0.33998 C -1.12693 -0.33011 -1.13276 -0.32066 -1.13669 -0.30974 C -1.14142 -0.29693 -1.1474 -0.26942 -1.1474 -0.26942 C -1.14787 -0.26396 -1.15087 -0.24695 -1.1474 -0.24149 C -1.14598 -0.23939 -1.14331 -0.24275 -1.14126 -0.24338 C -1.13921 -0.24548 -1.13748 -0.24779 -1.13528 -0.24947 C -1.13386 -0.25052 -1.13197 -0.2501 -1.13071 -0.25157 C -1.12835 -0.2543 -1.12661 -0.25829 -1.12472 -0.26165 C -1.12409 -0.26354 -1.12394 -0.26564 -1.12315 -0.26732 C -1.11433 -0.28622 -1.11906 -0.26984 -1.11559 -0.28349 C -1.12472 -0.29273 -1.11906 -0.29021 -1.13228 -0.28559 C -1.13622 -0.28412 -1.14047 -0.28349 -1.14425 -0.2816 C -1.14756 -0.27992 -1.15055 -0.27782 -1.15339 -0.27551 C -1.16189 -0.26858 -1.16693 -0.26207 -1.17449 -0.25346 C -1.18898 -0.21503 -1.18488 -0.23309 -1.18961 -0.20117 C -1.18866 -0.18353 -1.19071 -0.16547 -1.18661 -0.14867 C -1.18331 -0.13481 -1.17512 -0.12389 -1.1685 -0.11234 C -1.1263 -0.03842 -1.10157 -0.01239 -1.04299 0.063 C -1.00835 0.10752 -1.00677 0.10983 -0.97055 0.14364 C -0.9537 0.15918 -0.95858 0.15582 -0.94331 0.1617 C -0.94031 0.16107 -0.93685 0.16191 -0.93417 0.15981 C -0.92551 0.15246 -0.92472 0.13902 -0.92205 0.12747 C -0.9211 0.11802 -0.92031 0.10857 -0.91906 0.09933 C -0.9178 0.09051 -0.91543 0.0819 -0.91449 0.07308 C -0.91354 0.063 -0.91354 0.05292 -0.91307 0.04284 C -0.91449 0.01197 -0.91402 -0.01931 -0.91764 -0.04997 C -0.91921 -0.06404 -0.92441 -0.07685 -0.92819 -0.09029 C -0.93087 -0.09974 -0.93354 -0.10961 -0.93717 -0.11843 C -0.95402 -0.15854 -0.95685 -0.16484 -0.97496 -0.19109 C -0.97937 -0.19718 -0.98488 -0.20453 -0.99008 -0.20915 C -0.99197 -0.21083 -0.99417 -0.21188 -0.99622 -0.21314 C -1.00425 -0.21188 -1.0126 -0.21251 -1.02031 -0.20915 C -1.02409 -0.20747 -1.02677 -0.20285 -1.02945 -0.19907 C -1.03575 -0.18983 -1.04457 -0.17051 -1.04913 -0.16085 C -1.05008 -0.15203 -1.05102 -0.14321 -1.05213 -0.1346 C -1.05354 -0.12305 -1.05654 -0.11192 -1.05669 -0.10037 C -1.05701 -0.06803 -1.05937 -0.03485 -1.0537 -0.00357 C -1.04598 0.03801 -1.03323 0.07812 -1.01732 0.11529 C -1.00598 0.14196 -0.98504 0.1953 -0.9674 0.2121 C -0.96394 0.21546 -0.96063 0.21945 -0.95685 0.22218 C -0.95402 0.22428 -0.94787 0.22617 -0.94787 0.22617 C -0.94535 0.22554 -0.94236 0.22596 -0.94031 0.22428 C -0.93669 0.22134 -0.93465 0.21252 -0.93276 0.20811 C -0.93134 0.20517 -0.92945 0.20286 -0.92819 0.20013 C -0.9263 0.19593 -0.92315 0.18606 -0.92205 0.18186 C -0.92142 0.17934 -0.9211 0.17661 -0.92063 0.17388 C -0.92 0.17052 -0.92 0.16695 -0.91906 0.1638 C -0.91843 0.16149 -0.91685 0.15981 -0.91606 0.15771 C -0.91528 0.15582 -0.91512 0.15372 -0.91449 0.15162 C -0.9115 0.15435 -0.9085 0.15687 -0.90551 0.15981 C -0.90346 0.1617 -0.90157 0.16401 -0.89937 0.16569 C -0.89559 0.16884 -0.8874 0.17388 -0.8874 0.17388 C -0.88031 0.17115 -0.8726 0.17031 -0.86614 0.16569 C -0.85354 0.15687 -0.84488 0.12285 -0.84205 0.1113 C -0.83811 0.09597 -0.83402 0.08085 -0.83134 0.06489 C -0.8285 0.04746 -0.82819 0.0378 -0.82693 0.02058 C -0.82819 -0.01532 -0.81858 -0.01784 -0.83449 -0.02162 C -0.83795 -0.02246 -0.84142 -0.02309 -0.84504 -0.02372 C -0.8622 -0.02246 -0.87937 -0.02225 -0.89638 -0.01973 C -0.90268 -0.01868 -0.9085 -0.01595 -0.91449 -0.01364 C -0.92268 -0.0105 -0.93087 -0.00777 -0.93874 -0.00357 C -0.95654 0.0063 -0.95843 0.00966 -0.97055 0.02667 C -0.97465 0.03255 -0.97921 0.03801 -0.98252 0.04473 C -0.98535 0.0504 -0.98661 0.05691 -0.98866 0.063 C -0.99071 0.07833 -0.99748 0.09408 -0.99465 0.10941 C -0.9926 0.12012 -0.99197 0.13146 -0.98866 0.14154 C -0.98535 0.1512 -0.98016 0.1596 -0.97496 0.16779 C -0.95181 0.20517 -0.94441 0.20937 -0.91008 0.23835 C -0.89417 0.25179 -0.87827 0.26502 -0.86157 0.27657 C -0.77654 0.33579 -0.7589 0.35049 -0.68472 0.38346 C -0.67134 0.38955 -0.6578 0.39501 -0.64394 0.39963 C -0.6378 0.40152 -0.61732 0.40446 -0.60913 0.40572 C -0.60472 0.40488 -0.59984 0.40572 -0.59559 0.40362 C -0.5926 0.40215 -0.58441 0.3906 -0.58205 0.38745 C -0.57811 0.3759 -0.57417 0.36519 -0.57134 0.35322 C -0.56961 0.34587 -0.56835 0.33852 -0.56693 0.33096 C -0.56787 0.30681 -0.56709 0.28245 -0.56992 0.25851 C -0.57102 0.24843 -0.57575 0.23961 -0.5789 0.23016 C -0.59543 0.18207 -0.59307 0.18543 -0.62126 0.14154 C -0.64173 0.11004 -0.66362 0.08337 -0.68772 0.05691 C -0.7 0.04347 -0.71228 0.03003 -0.72551 0.01869 C -0.75134 -0.00357 -0.77748 -0.02666 -0.80724 -0.03779 C -0.8148 -0.04073 -0.82772 -0.04241 -0.83591 -0.04388 C -0.84567 -0.04304 -0.85669 -0.04514 -0.86614 -0.03989 C -0.86819 -0.03863 -0.87024 -0.03716 -0.87228 -0.0359 C -0.8748 -0.02183 -0.87843 -0.01239 -0.87228 0.00252 C -0.86772 0.01344 -0.83008 0.05082 -0.82992 0.05082 C -0.81102 0.06951 -0.79213 0.0882 -0.77244 0.10521 C -0.72661 0.14511 -0.60976 0.2415 -0.54866 0.29274 L -0.49134 0.34104 C -0.48331 0.34797 -0.47606 0.35721 -0.46709 0.3612 C -0.46551 0.36204 -0.4611 0.36435 -0.46252 0.3633 C -0.46803 0.35973 -0.4737 0.35679 -0.47921 0.35322 C -0.64929 0.23982 -0.44016 0.37674 -0.59717 0.27468 C -0.61984 0.25977 -0.64299 0.24654 -0.6652 0.23016 L -0.89496 0.05901 C -0.9178 0.04074 -0.93953 0.01953 -0.96299 0.00252 L -1.05969 -0.06803 C -1.08378 -0.08567 -1.07244 -0.07601 -1.08835 -0.09029 C -1.08535 -0.09365 -1.08268 -0.09743 -1.07937 -0.10037 C -1.05984 -0.11717 -1.02882 -0.13082 -1.00976 -0.1367 C -0.99874 -0.14006 -0.9874 -0.14237 -0.97654 -0.14678 C -0.96677 -0.15056 -0.95748 -0.15665 -0.94787 -0.16085 C -0.93984 -0.16421 -0.9315 -0.16547 -0.92362 -0.16883 C -0.91685 -0.17156 -0.91071 -0.17618 -0.90394 -0.17891 C -0.89953 -0.1808 -0.8948 -0.18122 -0.89039 -0.1829 C -0.88583 -0.18458 -0.87669 -0.18899 -0.87669 -0.18899 C -0.89921 -0.19319 -0.87496 -0.18962 -0.9115 -0.18899 L -1.23811 -0.185 C -1.24425 -0.18395 -1.28598 -0.17807 -1.29858 -0.17492 C -1.30189 -0.17408 -1.30535 -0.17219 -1.30898 -0.17093 C -1.25685 -0.15686 -1.40866 -0.19697 -1.18661 -0.15875 C -1.16205 -0.15455 -1.13811 -0.14531 -1.11402 -0.1367 C -1.02992 -0.10625 -0.96299 -0.07013 -0.88126 -0.01574 C -0.82488 0.02184 -0.7789 0.04767 -0.73008 0.10731 C -0.72094 0.11844 -0.7115 0.1281 -0.70441 0.14154 C -0.70315 0.14406 -0.70236 0.147 -0.70142 0.14973 C -0.70189 0.15435 -0.70079 0.16002 -0.70283 0.1638 C -0.7063 0.16947 -0.71165 0.17262 -0.71654 0.17577 C -0.73197 0.18564 -0.75307 0.19131 -0.76945 0.19404 C -0.78346 0.19635 -0.79764 0.19635 -0.81181 0.19803 C -0.87402 0.20538 -0.83307 0.20181 -0.88882 0.21021 C -0.89543 0.21105 -0.90189 0.21126 -0.9085 0.2121 C -0.91717 0.21315 -0.92315 0.21357 -0.93118 0.21609 C -0.93276 0.21672 -0.93417 0.21756 -0.93575 0.21819 C -0.93543 0.21399 -0.93354 0.18753 -0.93276 0.18186 C -0.93055 0.16716 -0.92866 0.16653 -0.9252 0.15162 C -0.92189 0.13755 -0.9211 0.12222 -0.91606 0.10941 C -0.90315 0.07644 -0.90252 0.06972 -0.8874 0.04473 C -0.87874 0.03066 -0.86803 0.01512 -0.85559 0.00651 C -0.83591 -0.00714 -0.81701 -0.02582 -0.79512 -0.02981 C -0.73732 -0.04031 -0.76598 -0.03632 -0.70898 -0.04178 C -0.67417 -0.03926 -0.63921 -0.04031 -0.60472 -0.0338 C -0.58409 -0.02981 -0.52976 0.00294 -0.51244 0.01449 C -0.48394 0.03381 -0.44866 0.05229 -0.43087 0.09114 C -0.42835 0.09639 -0.4274 0.10353 -0.4263 0.10941 C -0.42772 0.11676 -0.42835 0.12453 -0.43087 0.13146 C -0.43244 0.13629 -0.43559 0.13986 -0.43843 0.14364 C -0.44409 0.1512 -0.45559 0.16296 -0.46252 0.16779 C -0.47638 0.17724 -0.49024 0.18711 -0.50488 0.19404 C -0.51496 0.19866 -0.52488 0.20412 -0.53512 0.20811 C -0.54709 0.21273 -0.55921 0.2163 -0.57134 0.22008 C -0.59039 0.22617 -0.63181 0.23835 -0.6515 0.24234 C -0.66457 0.24507 -0.6778 0.24633 -0.69087 0.24843 L -0.72551 0.25452 L -0.83591 0.25242 C -0.83953 0.25221 -0.84504 0.24444 -0.84504 0.24444 C -0.84551 0.24234 -0.84614 0.24045 -0.84646 0.23835 C -0.84835 0.22764 -0.84835 0.21945 -0.84961 0.20811 C -0.85039 0.19929 -0.8515 0.19068 -0.8526 0.18186 C -0.85213 0.15225 -0.85228 0.12264 -0.85102 0.09324 C -0.84945 0.05481 -0.84315 -0.00504 -0.8389 -0.04178 C -0.82992 -0.12221 -0.82362 -0.17408 -0.8011 -0.25745 C -0.7885 -0.3047 -0.78992 -0.30911 -0.77244 -0.34607 C -0.76787 -0.35573 -0.76315 -0.3656 -0.75732 -0.37421 C -0.75197 -0.38198 -0.74236 -0.39017 -0.73465 -0.39437 C -0.73276 -0.39542 -0.73055 -0.39584 -0.72866 -0.39647 C -0.69921 -0.37295 -0.71827 -0.39437 -0.70142 -0.32591 C -0.69701 -0.30806 -0.69087 -0.29126 -0.6863 -0.27341 C -0.6822 -0.25766 -0.68016 -0.24107 -0.67575 -0.22532 C -0.67055 -0.20726 -0.66299 -0.19067 -0.65764 -0.17282 C -0.65197 -0.15434 -0.64252 -0.11654 -0.64252 -0.11654 C -0.6411 -0.10583 -0.63921 -0.10226 -0.64394 -0.09218 C -0.64488 -0.09029 -0.64677 -0.08924 -0.6485 -0.08819 C -0.65244 -0.08588 -0.65654 -0.08399 -0.66063 -0.0821 C -0.66598 -0.07979 -0.67165 -0.07832 -0.67717 -0.07622 C -0.68535 -0.07286 -0.69323 -0.06887 -0.70142 -0.06614 C -0.72945 -0.05606 -0.7578 -0.04724 -0.78598 -0.03779 C -0.85118 -0.01595 -0.86976 -0.01071 -0.94331 0.03066 C -0.96945 0.04557 -0.9978 0.05502 -1.02189 0.07497 C -1.06551 0.11151 -1.02819 0.08232 -1.06268 0.10521 C -1.08488 0.12012 -1.06331 0.10794 -1.08079 0.11739 C -1.08189 0.11277 -1.08362 0.10815 -1.08378 0.10332 C -1.08457 0.08799 -1.07354 0.03822 -1.07323 0.03675 C -1.06819 0.01218 -1.05748 -0.03233 -1.04457 -0.04787 C -1.03953 -0.05396 -1.03465 -0.06026 -1.02945 -0.06614 C -1.01969 -0.07664 -1.00567 -0.09134 -0.99323 -0.09638 C -0.97717 -0.10268 -0.95669 -0.1031 -0.94031 -0.10436 C -0.93118 -0.10373 -0.92189 -0.10478 -0.91307 -0.10226 C -0.88252 -0.09365 -0.86693 -0.08021 -0.84047 -0.05795 C -0.82504 -0.04514 -0.80945 -0.03254 -0.79512 -0.01763 C -0.77969 -0.00168 -0.76535 0.01659 -0.75134 0.03465 C -0.72504 0.06825 -0.70409 0.10122 -0.68173 0.13965 C -0.66929 0.16086 -0.64142 0.21315 -0.63181 0.23835 C -0.62772 0.24906 -0.62598 0.26124 -0.62283 0.27258 C -0.62047 0.28077 -0.6178 0.28875 -0.61528 0.29673 C -0.6137 0.32025 -0.61165 0.32949 -0.61827 0.35532 C -0.61984 0.36162 -0.62409 0.36624 -0.6274 0.37128 C -0.63039 0.37632 -0.6422 0.39081 -0.64551 0.39354 C -0.64866 0.39627 -0.65244 0.39795 -0.65606 0.39963 C -0.66299 0.40278 -0.66992 0.40656 -0.67717 0.40761 C -0.69386 0.41013 -0.6863 0.40866 -0.69984 0.4116 C -0.7085 0.41097 -0.71701 0.41118 -0.72551 0.40971 C -0.73669 0.40782 -0.7337 0.40698 -0.74063 0.40152 C -0.74268 0.40005 -0.74488 0.39942 -0.74677 0.39753 C -0.74898 0.39522 -0.75071 0.39228 -0.75276 0.38955 C -0.75795 0.3654 -0.76173 0.35301 -0.75433 0.32088 C -0.75055 0.30471 -0.74126 0.29169 -0.73307 0.27867 C -0.72047 0.25788 -0.69654 0.23814 -0.68016 0.22617 C -0.6452 0.20055 -0.62693 0.19173 -0.58803 0.17787 C -0.57213 0.1722 -0.55591 0.16695 -0.53969 0.1638 C -0.48598 0.1533 -0.45402 0.15162 -0.40362 0.14763 L -0.36583 0.14973 C -0.35669 0.15015 -0.34756 0.14973 -0.33858 0.15162 C -0.33087 0.1533 -0.31591 0.15981 -0.31591 0.15981 C -0.31496 0.16317 -0.31165 0.16653 -0.31291 0.16989 C -0.3148 0.17451 -0.31984 0.17556 -0.32346 0.17787 C -0.36126 0.20202 -0.36583 0.20202 -0.41417 0.22218 C -0.45701 0.24003 -0.51449 0.26103 -0.5548 0.26649 C -0.63181 0.27699 -0.59402 0.27384 -0.66819 0.27657 C -0.70142 0.27531 -0.7348 0.27657 -0.76787 0.27258 C -0.77402 0.27195 -0.77906 0.26607 -0.78457 0.2625 C -0.7915 0.25788 -0.79402 0.25536 -0.79969 0.25032 C -0.80283 0.23982 -0.80551 0.23205 -0.80724 0.22008 C -0.80866 0.21021 -0.80898 0.19992 -0.81024 0.19005 C -0.81213 0.17451 -0.81433 0.15897 -0.81622 0.14364 C -0.81732 0.12474 -0.81811 0.10584 -0.81937 0.08715 C -0.82063 0.06426 -0.82252 0.04137 -0.82378 0.01869 C -0.82504 -0.00147 -0.82583 -0.02162 -0.82693 -0.04178 C -0.82913 -0.14006 -0.83024 -0.13292 -0.82236 -0.26354 C -0.82189 -0.26963 -0.81984 -0.27572 -0.8178 -0.2816 C -0.80945 -0.30575 -0.8115 -0.30197 -0.80268 -0.31373 C -0.79228 -0.28622 -0.79858 -0.30617 -0.8011 -0.23939 C -0.80126 -0.2354 -0.80189 -0.2312 -0.80268 -0.22721 C -0.80488 -0.21587 -0.80835 -0.20705 -0.81323 -0.19697 C -0.81701 -0.18941 -0.82677 -0.1766 -0.83134 -0.17093 C -0.83528 -0.16589 -0.83906 -0.16064 -0.84346 -0.15665 C -0.84819 -0.15266 -0.8537 -0.15035 -0.85858 -0.14678 C -0.86378 -0.143 -0.8685 -0.13796 -0.8737 -0.1346 C -0.87906 -0.13124 -0.88488 -0.12956 -0.89039 -0.12662 C -0.89606 -0.12347 -0.90126 -0.11885 -0.90693 -0.11654 C -0.91307 -0.11381 -0.94441 -0.10268 -0.95685 -0.10037 C -0.96598 -0.09869 -0.98409 -0.09638 -0.98409 -0.09638 C -0.99575 -0.09701 -1.0074 -0.09533 -1.0189 -0.09827 C -1.0211 -0.0989 -1.0211 -0.10352 -1.02189 -0.10646 C -1.02315 -0.11087 -1.02378 -0.1157 -1.02488 -0.12053 C -1.02535 -0.12242 -1.02598 -0.12452 -1.02646 -0.12662 C -1.02803 -0.1346 -1.02819 -0.14321 -1.03102 -0.15077 C -1.03291 -0.15602 -1.03543 -0.16127 -1.03701 -0.16673 C -1.04504 -0.19655 -1.0411 -0.18899 -1.04614 -0.21524 C -1.04677 -0.21923 -1.04913 -0.22721 -1.04913 -0.22721 C -1.05417 -0.22532 -1.05937 -0.22406 -1.06425 -0.22133 C -1.06646 -0.21986 -1.06866 -0.21776 -1.07024 -0.21524 C -1.07465 -0.2081 -1.08693 -0.185 -1.08992 -0.17282 C -1.09354 -0.1577 -1.09591 -0.14195 -1.0989 -0.12662 C -1.09843 -0.09848 -1.09937 -0.03989 -1.09134 -0.00966 C -1.08299 0.02247 -1.0515 0.11634 -1.03402 0.15561 C -0.99575 0.24171 -0.99102 0.25053 -0.95087 0.31689 C -0.94378 0.32865 -0.94205 0.33054 -0.93575 0.33915 C -0.93213 0.33768 -0.9285 0.33726 -0.9252 0.33516 C -0.91591 0.32928 -0.90835 0.32193 -0.90094 0.3129 C -0.89732 0.30849 -0.89417 0.30303 -0.89039 0.29883 C -0.88709 0.29505 -0.88299 0.29253 -0.87984 0.28875 C -0.86598 0.27279 -0.86142 0.26145 -0.84961 0.24024 C -0.84646 0.23499 -0.84252 0.23037 -0.84047 0.22428 C -0.83843 0.21819 -0.83685 0.21189 -0.83449 0.20601 C -0.82362 0.18039 -0.82961 0.20391 -0.82236 0.17787 C -0.82016 0.16989 -0.81622 0.15372 -0.81622 0.15372 C -0.81496 0.13965 -0.81291 0.13167 -0.8178 0.11739 C -0.81843 0.1155 -0.82079 0.11571 -0.82236 0.11529 C -0.83528 0.11256 -0.84992 0.11088 -0.86315 0.10941 L -0.88283 0.10731 L -0.9674 0.1134 C -0.98189 0.11466 -1.0011 0.11865 -1.01591 0.12138 C -1.02189 0.12411 -1.02787 0.12705 -1.03402 0.12957 C -1.05197 0.1365 -1.05039 0.13272 -1.06567 0.14364 C -1.06929 0.14616 -1.07654 0.15246 -1.07937 0.15771 C -1.08063 0.16023 -1.08126 0.16317 -1.08236 0.16569 C -1.08126 0.16779 -1.08079 0.17052 -1.07937 0.17178 C -1.07606 0.17472 -1.07228 0.17598 -1.06882 0.17787 C -1.06079 0.18207 -1.0526 0.18606 -1.04457 0.19005 C -1.03858 0.19278 -1.03244 0.19509 -1.02646 0.19803 C -1.02126 0.20055 -1.01654 0.20433 -1.01134 0.20601 C -1.00299 0.20895 -0.98567 0.21084 -0.97654 0.2121 C -0.95843 0.21021 -0.94 0.21 -0.92205 0.20601 C -0.91764 0.20517 -0.90535 0.19215 -0.90252 0.18795 C -0.88252 0.16002 -0.88598 0.16548 -0.87528 0.13965 C -0.87402 0.1323 -0.86929 0.10521 -0.86913 0.09933 C -0.86882 0.08652 -0.86945 0.07371 -0.87071 0.0609 C -0.8715 0.05334 -0.87276 0.04578 -0.87528 0.03885 C -0.88016 0.02499 -0.89276 0.00798 -0.90094 -0.00147 C -0.92 -0.02372 -0.93354 -0.0359 -0.95685 -0.05186 C -0.98268 -0.06971 -1.00756 -0.09176 -1.03543 -0.10226 C -1.1148 -0.13229 -1.08126 -0.12368 -1.13528 -0.1346 C -1.16047 -0.13061 -1.1863 -0.13103 -1.21087 -0.12242 C -1.21843 -0.1199 -1.23528 -0.10037 -1.2411 -0.08819 C -1.24346 -0.08315 -1.24472 -0.07727 -1.24709 -0.07202 C -1.24929 -0.06719 -1.25213 -0.06278 -1.25465 -0.05795 C -1.25638 -0.05018 -1.25969 -0.03527 -1.26079 -0.02771 C -1.26142 -0.02246 -1.26173 -0.017 -1.2622 -0.01155 C -1.26016 0.00378 -1.25921 0.01953 -1.25622 0.03465 C -1.25512 0.0399 -1.25213 0.0441 -1.25008 0.04893 C -1.2485 0.05271 -1.24772 0.05733 -1.24567 0.0609 C -1.23795 0.07413 -1.23748 0.0735 -1.22898 0.07917 C -1.22488 0.07833 -1.22094 0.07812 -1.21685 0.07707 C -1.21528 0.07665 -1.21071 0.07476 -1.21228 0.07497 C -1.21701 0.07602 -1.22142 0.0777 -1.22598 0.07917 C -1.22898 0.08106 -1.23181 0.08358 -1.23496 0.08505 C -1.25795 0.09597 -1.24535 0.08484 -1.25764 0.09723 C -1.25921 0.10059 -1.26094 0.10374 -1.2622 0.10731 C -1.26362 0.11109 -1.2652 0.11949 -1.2652 0.11949 C -1.26315 0.13398 -1.26551 0.13083 -1.25165 0.13965 C -1.22913 0.15372 -1.20661 0.16758 -1.18362 0.17997 C -1.14425 0.20076 -1.10331 0.21651 -1.06567 0.24234 C -1.05008 0.25305 -1.0348 0.26481 -1.0189 0.27468 C -1.00756 0.28161 -0.99575 0.28728 -0.98409 0.29274 C -0.95701 0.30555 -0.96031 0.30429 -0.94331 0.30891 C -0.93921 0.30828 -0.93339 0.31143 -0.93118 0.30681 C -0.92945 0.30324 -0.93701 0.30282 -0.94031 0.30282 C -0.9578 0.30282 -1.00992 0.30849 -1.03102 0.3108 L -1.04756 0.3129 C -1.05213 0.315 -1.05764 0.31626 -1.06126 0.32088 C -1.06252 0.32277 -1.06315 0.32508 -1.06425 0.32697 C -1.04173 0.34503 -1.05449 0.33537 -1.00677 0.3633 C -0.96551 0.38745 -0.89087 0.43344 -0.84205 0.45192 C -0.7978 0.46872 -0.70079 0.50189 -0.64394 0.51239 C -0.62598 0.51575 -0.60772 0.51659 -0.58961 0.51848 C -0.54614 0.51512 -0.50268 0.51491 -0.45953 0.5084 C -0.45276 0.50735 -0.44756 0.5 -0.44142 0.49643 C -0.43496 0.49265 -0.42835 0.48971 -0.42173 0.48636 C -0.41465 0.47817 -0.4074 0.4704 -0.40063 0.462 C -0.39244 0.45234 -0.38709 0.4452 -0.38236 0.43176 C -0.3778 0.41874 -0.37433 0.40488 -0.37039 0.39144 C -0.3685 0.37212 -0.36709 0.36792 -0.37181 0.34524 C -0.37339 0.33789 -0.37606 0.33117 -0.37937 0.32508 C -0.39181 0.30219 -0.40378 0.29211 -0.42173 0.27657 C -0.45024 0.252 -0.47717 0.22323 -0.50787 0.20412 C -0.54409 0.18144 -0.65386 0.10941 -0.70441 0.08715 C -0.74409 0.06972 -0.82709 0.02667 -0.88126 0.01659 C -0.89732 0.01365 -0.91354 0.01386 -0.92961 0.0126 C -0.93465 0.01323 -0.94992 0.01449 -0.94472 0.01449 C -0.93465 0.01449 -0.92457 0.01386 -0.91449 0.0126 C -0.91087 0.01197 -0.88394 0.00294 -0.88283 0.00252 C -0.87575 -4.72911E-6 -0.86882 -0.00336 -0.86157 -0.00567 C -0.85512 -0.00756 -0.8485 -0.00777 -0.84205 -0.00966 C -0.82661 -0.01406 -0.7989 -0.02267 -0.78157 -0.0317 C -0.77213 -0.03674 -0.76283 -0.04283 -0.75433 -0.04997 C -0.74063 -0.06131 -0.74394 -0.05774 -0.73622 -0.06803 C -0.75449 -0.07202 -0.73591 -0.06992 -0.76189 -0.06194 C -0.76929 -0.05963 -0.77701 -0.05984 -0.78457 -0.05795 C -0.79921 -0.05438 -0.83276 -0.04388 -0.84504 -0.0359 C -0.86346 -0.02372 -0.8811 -0.00924 -0.89795 0.00651 C -0.90551 0.01365 -0.91134 0.02352 -0.91764 0.03276 C -0.92409 0.04242 -0.93024 0.05229 -0.93575 0.063 C -0.94929 0.08904 -0.96031 0.11739 -0.9674 0.14763 C -0.96866 0.15288 -0.96945 0.15834 -0.97055 0.1638 C -0.95701 0.17913 -0.96394 0.17787 -0.9463 0.17178 C -0.91197 0.16002 -0.8515 0.13671 -0.81181 0.12747 C -0.79323 0.12306 -0.77433 0.1218 -0.75575 0.11739 C -0.73197 0.11172 -0.7085 0.10395 -0.68472 0.09723 C -0.67827 0.09324 -0.67181 0.08883 -0.6652 0.08505 C -0.65969 0.08211 -0.65354 0.08106 -0.6485 0.07707 C -0.57417 0.01995 -0.64614 0.06846 -0.61984 0.05082 C -0.61874 0.05019 -0.62189 0.05187 -0.62283 0.05292 C -0.63433 0.06573 -0.64583 0.07875 -0.65764 0.09114 C -0.73528 0.17409 -0.67795 0.10689 -0.74677 0.19404 C -0.75213 0.20076 -0.75811 0.20706 -0.76331 0.2142 C -0.76992 0.22281 -0.77622 0.23184 -0.78299 0.24024 C -0.78488 0.24255 -0.78913 0.24969 -0.78913 0.24633 C -0.78913 0.24255 -0.78535 0.24045 -0.78299 0.23835 C -0.76315 0.22029 -0.74236 0.20412 -0.72252 0.18585 C -0.66803 0.13608 -0.60362 0.06552 -0.55937 0.0105 C -0.51543 -0.04388 -0.47055 -0.0968 -0.42772 -0.15266 C -0.40047 -0.18857 -0.35543 -0.2606 -0.3326 -0.30365 C -0.32157 -0.32444 -0.3115 -0.34586 -0.30236 -0.36812 C -0.2937 -0.38912 -0.27969 -0.4328 -0.27969 -0.4328 C -0.27748 -0.44687 -0.27528 -0.44582 -0.29024 -0.43868 C -0.30598 -0.43112 -0.32173 -0.42335 -0.33701 -0.41453 C -0.35118 -0.40655 -0.36567 -0.39941 -0.37937 -0.39038 C -0.4115 -0.36917 -0.4422 -0.34418 -0.47465 -0.32381 C -0.70457 -0.17975 -0.61008 -0.23183 -0.84961 -0.11045 C -0.86756 -0.10121 -0.88583 -0.09302 -0.90394 -0.0842 L -0.94472 -0.06404 C -0.9548 -0.05921 -0.96457 -0.05312 -0.97496 -0.04997 L -0.99465 -0.04388 C -1.00031 -0.04199 -1.00567 -0.03968 -1.01134 -0.03779 C -1.01433 -0.03695 -1.01732 -0.03674 -1.02031 -0.0359 C -1.02189 -0.03527 -1.02646 -0.0338 -1.02488 -0.0338 C -1.02283 -0.0338 -1.02094 -0.03506 -1.0189 -0.0359 C -1.0052 -0.0317 -0.99055 -0.03212 -0.97811 -0.02372 C -0.96756 -0.01679 -0.95984 -0.00357 -0.95228 0.00861 C -0.91906 0.06153 -0.8852 0.11403 -0.8526 0.16779 C -0.79071 0.26985 -0.73969 0.3801 -0.69528 0.49832 C -0.66409 0.58169 -0.68031 0.54221 -0.64693 0.61718 C -0.6485 0.59786 -0.64614 0.57455 -0.65764 0.5588 C -0.67024 0.54137 -0.68441 0.52604 -0.69843 0.5105 C -0.75732 0.44394 -0.80378 0.40845 -0.87669 0.34314 C -0.89118 0.33012 -0.90583 0.31731 -0.92063 0.30492 L -1.01134 0.22827 C -1.01433 0.22575 -1.02031 0.22008 -1.02031 0.22008 C -1.00913 0.19782 -1.02 0.21378 -0.99323 0.20013 C -0.98283 0.19467 -0.97339 0.18669 -0.96299 0.18186 C -0.92756 0.1659 -0.88614 0.1554 -0.84961 0.14973 C -0.82441 0.14553 -0.79921 0.14427 -0.77402 0.14154 C -0.71071 0.14238 -0.59669 0.1386 -0.52299 0.15162 C -0.46583 0.1617 -0.40803 0.16842 -0.35213 0.18795 C -0.31858 0.19971 -0.33323 0.19551 -0.30835 0.20202 C -0.3074 0.20412 -0.30425 0.20622 -0.30535 0.20811 C -0.30693 0.21084 -0.31055 0.20895 -0.31291 0.21021 C -0.35858 0.23163 -0.29622 0.20916 -0.36126 0.22617 C -0.40772 0.23835 -0.4548 0.24696 -0.50031 0.2646 C -0.63102 0.315 -0.54803 0.28581 -0.79055 0.34314 C -0.80661 0.34692 -0.82283 0.35049 -0.8389 0.35322 C -0.86409 0.35721 -0.88929 0.36099 -0.91449 0.3633 C -0.94031 0.36582 -0.92866 0.36435 -0.94929 0.36729 C -0.95811 0.36435 -0.95795 0.36708 -0.94929 0.35322 C -0.91512 0.29841 -0.93685 0.33537 -0.90693 0.29274 C -0.86488 0.23247 -0.82346 0.17178 -0.78157 0.1113 C -0.70441 -4.72911E-6 -0.73055 0.03843 -0.60016 -0.12452 C -0.59134 -0.13565 -0.58283 -0.14762 -0.57291 -0.15665 L -0.52913 -0.19697 C -0.52661 -0.19928 -0.53417 -0.19319 -0.53669 -0.19109 L -0.59858 -0.1325 L -0.6485 -0.0863 L -0.84961 0.09933 C -0.87433 0.12201 -0.90016 0.14259 -0.92362 0.16779 L -1.06425 0.31899 C -1.10724 0.36582 -1.13654 0.3969 -1.1715 0.45402 C -1.19748 0.49643 -1.2252 0.53759 -1.24567 0.58505 C -1.24756 0.58967 -1.24961 0.5945 -1.25165 0.59912 C -1.2526 0.60122 -1.25638 0.60458 -1.25465 0.60521 C -1.24976 0.60689 -1.24457 0.60374 -1.23953 0.60311 C -1.21307 0.58904 -1.23575 0.59975 -1.20173 0.58904 C -1.16315 0.57686 -1.10992 0.55712 -1.06882 0.54872 C -1.05323 0.54557 -1.03748 0.54473 -1.02189 0.54263 C -1.00472 0.53612 -0.96268 0.52436 -0.94787 0.50441 L -0.92961 0.48027 C -0.92898 0.47754 -0.92252 0.45276 -0.92205 0.44793 C -0.9211 0.43722 -0.9211 0.42651 -0.92063 0.4158 C -0.92268 0.39585 -0.92 0.40656 -0.92819 0.38955 C -0.92976 0.38619 -0.93039 0.38178 -0.93276 0.37947 C -0.93669 0.37548 -0.94173 0.3738 -0.9463 0.37128 C -0.96787 0.36015 -0.97827 0.36141 -1.00677 0.35532 L -1.19276 0.35721 C -1.19937 0.35742 -1.2063 0.35784 -1.21228 0.3612 C -1.22567 0.36876 -1.23748 0.3801 -1.25008 0.38955 C -1.25339 0.39606 -1.25701 0.39921 -1.24709 0.40572 C -1.23307 0.41475 -1.21764 0.41937 -1.20331 0.42777 L -1.14882 0.46011 C -1.13087 0.47082 -1.13165 0.46893 -1.11559 0.48636 C -1.05732 0.54935 -1.08803 0.50819 -1.07181 0.54074 C -1.07039 0.54347 -1.0685 0.54599 -1.06724 0.54872 C -1.06457 0.55439 -1.06409 0.55691 -1.06268 0.56279 C -1.06472 0.57497 -1.06567 0.58757 -1.06882 0.59912 C -1.07071 0.60647 -1.0778 0.61928 -1.0778 0.61928 C -1.0789 0.62705 -1.08677 0.66044 -1.07937 0.67178 C -1.07701 0.67514 -1.0463 0.69257 -1.04299 0.69383 C -0.9726 0.72344 -0.90126 0.74864 -0.83134 0.78056 C -0.79449 0.79736 -0.77039 0.81143 -0.73307 0.81878 C -0.71606 0.82214 -0.6989 0.82298 -0.68173 0.82487 C -0.67165 0.82298 -0.66094 0.82403 -0.6515 0.81878 C -0.6422 0.81374 -0.6348 0.80366 -0.6274 0.79463 C -0.6252 0.79211 -0.62441 0.78791 -0.62283 0.78455 C -0.62142 0.78182 -0.61984 0.7793 -0.61827 0.77657 C -0.61669 0.76922 -0.61543 0.76166 -0.6137 0.75431 C -0.61291 0.75095 -0.61165 0.74759 -0.61071 0.74423 C -0.60961 0.74024 -0.60866 0.73625 -0.60772 0.73226 C -0.60693 0.7289 -0.59969 0.69299 -0.59717 0.68585 C -0.59512 0.68018 -0.5915 0.67556 -0.58961 0.66968 C -0.57937 0.63839 -0.56646 0.60815 -0.56079 0.57497 C -0.55528 0.54263 -0.55118 0.50987 -0.54425 0.47817 C -0.5326 0.42567 -0.54173 0.46137 -0.53055 0.42588 C -0.52992 0.42378 -0.52976 0.42168 -0.52913 0.41979 C -0.52819 0.41706 -0.52693 0.41454 -0.52598 0.4116 C -0.52535 0.40971 -0.52299 0.40593 -0.52457 0.40572 C -0.53071 0.40488 -0.53669 0.40824 -0.54268 0.40971 C -0.57087 0.4284 -0.52016 0.39564 -0.5578 0.4158 C -0.56504 0.41958 -0.57213 0.42441 -0.5789 0.42987 C -0.59543 0.44268 -0.61638 0.47691 -0.62425 0.49034 C -0.62835 0.49706 -0.63291 0.50315 -0.63638 0.5105 C -0.64394 0.52604 -0.65055 0.54263 -0.65764 0.5588 C -0.66268 0.58232 -0.66835 0.60563 -0.67276 0.62936 C -0.67386 0.63587 -0.67512 0.6428 -0.67417 0.64952 C -0.67228 0.66275 -0.66992 0.69404 -0.65606 0.70202 C -0.65181 0.70433 -0.64693 0.70454 -0.64252 0.70601 C -0.63591 0.70538 -0.62913 0.70643 -0.62283 0.70391 C -0.61134 0.6995 -0.58961 0.68585 -0.58961 0.68585 C -0.54157 0.63209 -0.49496 0.59849 -0.46409 0.53066 C -0.45606 0.51323 -0.44772 0.49559 -0.44283 0.47628 C -0.42913 0.42126 -0.41969 0.36456 -0.40819 0.30891 C -0.40913 0.27132 -0.40551 0.23289 -0.41118 0.19593 C -0.41795 0.15099 -0.44063 0.08904 -0.46409 0.05082 C -0.47055 0.04011 -0.47795 0.02982 -0.48677 0.02268 C -0.49795 0.01344 -0.51087 0.00924 -0.52299 0.00252 C -0.53669 0.00987 -0.55181 0.01344 -0.56378 0.02457 C -0.5748 0.03486 -0.58567 0.06426 -0.5926 0.08106 C -0.59559 0.09723 -0.59906 0.11319 -0.60157 0.12957 C -0.60583 0.15645 -0.60063 0.19047 -0.59559 0.2142 C -0.5937 0.22281 -0.5789 0.23583 -0.57449 0.24024 C -0.56787 0.23961 -0.5611 0.24024 -0.5548 0.23835 C -0.55228 0.23751 -0.55039 0.23478 -0.54866 0.23226 C -0.54378 0.22533 -0.53953 0.21777 -0.53512 0.21021 C -0.53291 0.20622 -0.53071 0.20244 -0.52913 0.19803 C -0.52772 0.19425 -0.52677 0.19005 -0.52598 0.18585 C -0.52472 0.17787 -0.52409 0.16968 -0.52299 0.1617 C -0.52252 0.15834 -0.52205 0.15498 -0.52157 0.15162 C -0.52803 0.14154 -0.5326 0.12831 -0.5411 0.12138 C -0.55039 0.11403 -0.56488 0.11991 -0.57449 0.12348 C -0.58 0.12537 -0.5978 0.13041 -0.60472 0.13755 C -0.61055 0.14364 -0.61622 0.15036 -0.62126 0.15771 C -0.6463 0.19446 -0.62504 0.16716 -0.63795 0.19005 C -0.63921 0.19215 -0.64094 0.19404 -0.64252 0.19593 C -0.64394 0.20139 -0.65008 0.20811 -0.64693 0.2121 C -0.64094 0.22008 -0.62472 0.21567 -0.61669 0.2142 C -0.58268 0.19152 -0.59118 0.20601 -0.57449 0.15771 C -0.57244 0.15183 -0.57134 0.14553 -0.56992 0.13965 C -0.56929 0.12432 -0.56441 0.07329 -0.57591 0.05901 C -0.58441 0.04851 -0.59811 0.05082 -0.60913 0.04683 C -0.6148 0.04746 -0.62031 0.04767 -0.62583 0.04893 C -0.64819 0.05334 -0.68378 0.06699 -0.70142 0.07308 C -0.72724 0.09114 -0.72866 0.09009 -0.74976 0.1113 C -0.75953 0.12117 -0.76992 0.12999 -0.77843 0.14154 C -0.78362 0.14847 -0.79055 0.16569 -0.79055 0.16569 C -0.79165 0.17052 -0.79402 0.17493 -0.79354 0.17997 C -0.79339 0.18207 -0.79071 0.18228 -0.78913 0.18186 C -0.76378 0.17682 -0.73858 0.17073 -0.71354 0.1638 C -0.70677 0.16191 -0.7 0.1596 -0.69386 0.15561 C -0.68583 0.15078 -0.67843 0.14427 -0.67118 0.13755 C -0.65165 0.1197 -0.6137 0.09051 -0.59858 0.05691 C -0.58961 0.03696 -0.58346 0.01533 -0.57591 -0.00567 C -0.57449 -0.02141 -0.56866 -0.05606 -0.57291 -0.07622 C -0.57449 -0.08336 -0.57654 -0.09092 -0.58047 -0.09638 C -0.58693 -0.10478 -0.59512 -0.11087 -0.60315 -0.11654 C -0.60882 -0.12032 -0.61496 -0.12305 -0.62126 -0.12452 C -0.63071 -0.12662 -0.64047 -0.12578 -0.65008 -0.12662 C -0.67528 -0.12515 -0.70047 -0.12536 -0.72551 -0.12242 C -0.74031 -0.12074 -0.75496 -0.11654 -0.76945 -0.11234 C -0.82047 -0.09785 -0.83764 -0.08882 -0.89039 -0.05795 C -0.8989 -0.05312 -0.90709 -0.04703 -0.91449 -0.03989 C -0.93323 -0.02204 -0.9422 -0.01176 -0.95386 0.0105 C -0.95512 0.01302 -0.95591 0.01596 -0.95685 0.01869 C -0.89827 0.09681 -0.95858 0.01848 -0.76646 0.16779 C -0.7348 0.19236 -0.70394 0.21882 -0.67276 0.24444 C -0.64142 0.26985 -0.61134 0.2982 -0.5789 0.32088 C -0.4 0.44646 -0.46913 0.43302 -0.3915 0.44604 C -0.3874 0.4284 -0.37969 0.41181 -0.37937 0.39354 C -0.37921 0.38178 -0.38614 0.37191 -0.38992 0.3612 C -0.41543 0.2898 -0.42126 0.27636 -0.47921 0.20811 C -0.55339 0.12054 -0.65323 0.04158 -0.7422 -0.01155 C -0.76 -0.02225 -0.78047 -0.02246 -0.79969 -0.02771 C -0.82126 -0.01658 -0.81433 -0.02435 -0.82378 -0.01155 C -0.82457 -0.00588 -0.82693 0.00462 -0.82378 0.0105 C -0.82157 0.01491 -0.81827 0.01827 -0.8148 0.02058 C -0.78646 0.04032 -0.7578 0.05943 -0.72866 0.07707 C -0.67575 0.10878 -0.60504 0.13524 -0.55181 0.14553 C -0.49669 0.15645 -0.44094 0.15645 -0.38551 0.1617 C -0.36787 0.15708 -0.33669 0.15624 -0.3189 0.13755 C -0.31339 0.13167 -0.30882 0.12411 -0.30378 0.11739 C -0.31795 0.10479 -0.30772 0.11193 -0.34315 0.12138 C -0.3485 0.12285 -0.42598 0.14301 -0.43685 0.14763 C -0.45843 0.15687 -0.48016 0.16632 -0.50031 0.17997 C -0.51717 0.19131 -0.53165 0.20811 -0.54724 0.22218 C -0.56693 0.25893 -0.56756 0.2562 -0.58205 0.30891 C -0.58409 0.31647 -0.58394 0.32508 -0.58504 0.33306 C -0.58551 0.34713 -0.58772 0.36141 -0.58646 0.37548 C -0.58504 0.39333 -0.55543 0.41244 -0.55181 0.4137 C -0.44992 0.44772 -0.4285 0.44499 -0.34157 0.45003 C -0.25638 0.44856 -0.24882 0.46032 -0.18898 0.43596 C -0.18268 0.43323 -0.17685 0.42924 -0.17087 0.42588 C -0.16173 0.41496 -0.15181 0.40551 -0.14362 0.39354 C -0.14063 0.38934 -0.13717 0.37065 -0.13606 0.3654 C -0.13906 0.35196 -0.13984 0.33726 -0.14504 0.32508 C -0.14835 0.31752 -0.1548 0.31353 -0.16016 0.30891 C -0.21417 0.26313 -0.24661 0.24423 -0.31134 0.20811 C -0.3211 0.20265 -0.33134 0.19887 -0.34157 0.19593 C -0.35858 0.19131 -0.39307 0.18585 -0.39307 0.18585 C -0.4178 0.18753 -0.42142 0.18144 -0.43843 0.19803 C -0.44189 0.20139 -0.44441 0.20601 -0.4474 0.21021 C -0.44394 0.22344 -0.4422 0.23814 -0.43685 0.25032 C -0.43228 0.26124 -0.41134 0.26985 -0.40504 0.27258 C -0.38205 0.28308 -0.35921 0.29484 -0.33559 0.30282 C -0.28913 0.31836 -0.2422 0.33201 -0.19496 0.34314 C -0.18252 0.34608 -0.16976 0.3444 -0.15717 0.34524 L -0.09827 0.34923 C -0.08803 0.34713 -0.07465 0.34587 -0.06504 0.33915 C -0.05008 0.32865 -0.04787 0.32571 -0.03921 0.3108 C -0.03811 0.30891 -0.03701 0.30702 -0.03622 0.30492 C -0.03449 0.3003 -0.03323 0.29547 -0.03165 0.29064 C -0.03323 0.28602 -0.03276 0.27888 -0.03622 0.27657 C -0.04315 0.27216 -0.05134 0.27342 -0.0589 0.27258 C -0.07102 0.27132 -0.08315 0.27132 -0.09528 0.27048 C -0.10079 0.26985 -0.1063 0.26838 -0.11181 0.26859 C -0.1263 0.26901 -0.14803 0.2709 -0.16472 0.27468 C -0.17339 0.27657 -0.18189 0.27804 -0.19039 0.28056 C -0.20016 0.2835 -0.21921 0.29064 -0.21921 0.29064 C -0.23323 0.30156 -0.24772 0.31164 -0.26157 0.32298 C -0.2663 0.32697 -0.27134 0.33138 -0.27512 0.33705 C -0.28252 0.34839 -0.28929 0.36036 -0.2948 0.37338 C -0.30205 0.3906 -0.30803 0.41622 -0.31291 0.43596 C -0.31433 0.45003 -0.31717 0.46389 -0.31748 0.47817 C -0.31764 0.49076 -0.3211 0.52982 -0.30835 0.54473 C -0.30283 0.55103 -0.29732 0.55922 -0.29024 0.5609 C -0.27039 0.56552 -0.24992 0.56216 -0.22976 0.56279 C -0.18409 0.56027 -0.1926 0.56195 -0.13748 0.55082 C -0.13039 0.54935 -0.12331 0.54725 -0.11638 0.54473 C -0.09638 0.53759 -0.09165 0.53234 -0.07102 0.51848 C -0.06756 0.51113 -0.06362 0.50399 -0.06047 0.49643 C -0.05906 0.49328 -0.05748 0.48992 -0.05748 0.48636 C -0.05701 0.47628 -0.05543 0.46494 -0.0589 0.45612 C -0.07323 0.41916 -0.13323 0.38283 -0.14961 0.37338 C -0.18252 0.35469 -0.21701 0.34167 -0.25087 0.32697 C -0.26535 0.32088 -0.27969 0.31395 -0.2948 0.3108 C -0.32425 0.30513 -0.35417 0.30408 -0.38394 0.30072 C -0.39307 0.30282 -0.40268 0.30198 -0.41118 0.30681 C -0.41827 0.31101 -0.43512 0.32928 -0.44441 0.33915 C -0.44787 0.3486 -0.45244 0.35742 -0.45496 0.36729 C -0.45543 0.36939 -0.45622 0.37128 -0.45654 0.37338 C -0.45717 0.37737 -0.45748 0.38136 -0.45795 0.38556 C -0.45701 0.39018 -0.45685 0.39543 -0.45496 0.39963 C -0.45118 0.40824 -0.4463 0.41622 -0.44142 0.42378 C -0.42425 0.45045 -0.39197 0.47838 -0.3748 0.49433 C -0.36409 0.50441 -0.35323 0.51428 -0.34157 0.52247 C -0.21575 0.61277 -0.23276 0.6092 -0.10882 0.64742 C -0.10189 0.64973 -0.09465 0.64889 -0.08772 0.64952 C -0.05969 0.64805 -0.02016 0.65477 0.00913 0.63734 C 0.01197 0.63566 0.01417 0.63209 0.01669 0.62936 C 0.01811 0.626 0.02 0.62285 0.02126 0.61928 C 0.02205 0.61676 0.02425 0.61319 0.02268 0.6113 C 0.01244 0.5987 -0.00094 0.59576 -0.01354 0.59114 C -0.03118 0.59177 -0.04898 0.5903 -0.06646 0.59303 C -0.07937 0.59513 -0.09244 0.59828 -0.10425 0.60521 C -0.11685 0.61256 -0.12976 0.61928 -0.14205 0.62726 C -0.15669 0.63671 -0.18205 0.66086 -0.19197 0.67178 C -0.20441 0.68522 -0.22268 0.70265 -0.23134 0.72407 C -0.23307 0.72869 -0.23433 0.73352 -0.23575 0.73814 C -0.20441 0.74213 -0.2274 0.74066 -0.17843 0.73415 C -0.17181 0.73331 -0.1652 0.73289 -0.15874 0.73226 L -0.12551 0.72806 C -0.11685 0.7247 -0.10819 0.72197 -0.09969 0.71798 C -0.09354 0.71525 -0.08157 0.7079 -0.08157 0.7079 C -0.06772 0.68963 -0.06756 0.6932 -0.09827 0.64952 C -0.11134 0.63083 -0.12898 0.61886 -0.14504 0.60521 C -0.16331 0.58967 -0.18268 0.58001 -0.20252 0.56888 C -0.21465 0.57161 -0.22756 0.57035 -0.2389 0.57707 C -0.27354 0.59723 -0.29496 0.62663 -0.3189 0.66359 C -0.32157 0.66779 -0.32346 0.67283 -0.32504 0.67766 C -0.32693 0.68417 -0.32803 0.6911 -0.32945 0.69782 C -0.33024 0.70895 -0.33354 0.7268 -0.32803 0.73814 C -0.31843 0.75788 -0.27748 0.78413 -0.27354 0.78665 C -0.26394 0.79295 -0.25354 0.79631 -0.24331 0.80072 C -0.19496 0.82172 -0.21307 0.81773 -0.17528 0.82088 C -0.17339 0.82025 -0.17102 0.82046 -0.16929 0.81878 C -0.16803 0.81773 -0.16299 0.80723 -0.16173 0.80471 C -0.16126 0.79862 -0.16 0.79274 -0.16016 0.78665 C -0.16173 0.72512 -0.16772 0.71819 -0.20252 0.65351 C -0.21717 0.62642 -0.27354 0.53738 -0.30236 0.50441 C -0.32567 0.47754 -0.35008 0.45234 -0.3748 0.42777 C -0.38126 0.42147 -0.40488 0.40047 -0.41717 0.39564 C -0.4211 0.39396 -0.4252 0.39417 -0.42929 0.39354 C -0.4485 0.39921 -0.4474 0.39648 -0.46709 0.41979 C -0.46866 0.42168 -0.46787 0.42525 -0.46866 0.42777 C -0.46992 0.4326 -0.47165 0.43722 -0.47307 0.44184 C -0.44992 0.44541 -0.44614 0.44709 -0.41417 0.43995 C -0.40535 0.43785 -0.39622 0.43008 -0.3885 0.42378 C -0.39087 0.3948 -0.38661 0.40194 -0.41717 0.38556 C -0.46614 0.3591 -0.51575 0.33495 -0.56535 0.3108 C -0.65575 0.26712 -0.74583 0.22113 -0.83748 0.18186 C -0.92063 0.14637 -1.00142 0.0987 -1.08693 0.07497 L -1.20331 0.04284 C -1.22016 0.03864 -1.24016 0.03675 -1.25764 0.03465 C -1.26016 0.03402 -1.26756 0.03423 -1.2652 0.03276 C -1.25339 0.02478 -1.21795 0.01155 -1.20331 0.00651 C -1.18252 -0.00063 -1.16236 -0.00798 -1.14126 -0.01155 C -1.12772 -0.01406 -1.10646 -0.0149 -1.09449 -0.01574 C -1.10835 -0.01092 -1.10252 -0.01239 -1.12772 -0.01155 L -1.42535 -0.00357 C -1.46945 0.00756 -1.50803 0.01512 -1.55087 0.03675 C -1.56031 0.04158 -1.58268 0.04809 -1.57654 0.05901 C -1.56945 0.0714 -1.55323 0.05607 -1.54173 0.05292 C -1.51591 0.04557 -1.24504 -0.02918 -1.17307 -0.06404 C -1.11732 -0.09092 -1.09307 -0.11087 -1.05213 -0.14258 C -1.06646 -0.09974 -1.05811 -0.122 -1.09449 -0.05186 C -1.13496 0.02625 -1.14787 0.04956 -1.1852 0.11529 C -1.20425 0.1491 -1.21984 0.1869 -1.24252 0.21609 C -1.25134 0.22743 -1.28346 0.27405 -1.30283 0.28875 C -1.31307 0.29631 -1.32394 0.30261 -1.33465 0.30891 C -1.33654 0.30996 -1.34268 0.31185 -1.34063 0.3108 C -1.32945 0.30597 -1.31055 0.30093 -1.30142 0.29883 C -1.29402 0.29694 -1.28646 0.2961 -1.2789 0.29484 C -1.24961 0.29673 -1.22016 0.29484 -1.19118 0.30072 C -1.16488 0.30639 -1.13937 0.31794 -1.11402 0.32907 C -1.05165 0.35637 -0.98898 0.38262 -0.92819 0.4158 C -0.89606 0.43323 -0.8663 0.45759 -0.83591 0.48027 C -0.65795 0.61256 -0.70268 0.57938 -0.53669 0.73625 C -0.52709 0.75431 -0.51528 0.7709 -0.50787 0.79064 C -0.50583 0.7961 -0.50866 0.80282 -0.50945 0.8087 C -0.51055 0.81836 -0.51213 0.82172 -0.51843 0.82886 C -0.52315 0.83432 -0.53354 0.84314 -0.53354 0.84314 C -0.56031 0.83558 -0.58819 0.83369 -0.6137 0.82088 C -0.63969 0.80786 -0.66173 0.78371 -0.6863 0.76649 C -0.71969 0.74276 -0.7526 0.71714 -0.78756 0.69782 C -0.91638 0.62747 -0.9578 0.62075 -0.90252 0.63146 C -0.71496 0.7058 -0.83181 0.65666 -0.47921 0.84314 C -0.45276 0.857 -0.42677 0.87254 -0.40063 0.88745 C -0.31165 0.93785 -0.3474 0.9221 -0.29921 0.94184 C -0.31008 0.94541 -0.32315 0.95045 -0.33402 0.94982 C -0.35276 0.94898 -0.37134 0.94457 -0.38992 0.94184 C -0.41512 0.9305 -0.44142 0.92252 -0.46551 0.90761 C -0.53386 0.86498 -0.59969 0.82109 -0.65906 0.7604 C -0.69181 0.72701 -0.72583 0.6953 -0.75575 0.6575 C -0.79354 0.61046 -0.82835 0.55901 -0.86157 0.50651 C -0.87228 0.4895 -0.87874 0.46872 -0.8874 0.45003 C -0.88992 0.43806 -0.89528 0.41916 -0.88882 0.40761 C -0.88094 0.39354 -0.84756 0.3927 -0.8389 0.39144 C -0.82835 0.39291 -0.81764 0.39291 -0.80724 0.39564 C -0.80189 0.3969 -0.79685 0.40005 -0.79213 0.40362 C -0.72441 0.4557 -0.74236 0.43344 -0.70898 0.48824 C -0.7063 0.49874 -0.70331 0.50693 -0.71354 0.51848 C -0.71685 0.52226 -0.74646 0.54116 -0.7589 0.54263 C -0.77039 0.5441 -0.78205 0.5441 -0.79354 0.54473 L -0.84205 0.54263 C -0.84961 0.54095 -0.86709 0.52898 -0.87669 0.52247 C -0.87921 0.51806 -0.9074 0.47649 -0.91008 0.45402 C -0.91134 0.44205 -0.91102 0.42987 -0.9115 0.41769 C -0.90394 0.39228 -0.89811 0.36561 -0.88882 0.34104 C -0.8863 0.33432 -0.88189 0.32844 -0.87669 0.32508 C -0.81402 0.28224 -0.80441 0.29484 -0.72252 0.28665 C -0.64299 0.29484 -0.63543 0.29001 -0.5411 0.34104 C -0.50819 0.35889 -0.47874 0.38682 -0.4474 0.40971 C -0.43228 0.43512 -0.41197 0.45654 -0.40205 0.48636 C -0.39197 0.5168 -0.41717 0.54389 -0.43228 0.55481 C -0.45811 0.57329 -0.47937 0.57308 -0.50787 0.57707 C -0.51449 0.57791 -0.52094 0.57833 -0.52756 0.57896 C -0.56535 0.57035 -0.60394 0.56615 -0.64094 0.55271 C -0.66378 0.54452 -0.6852 0.52961 -0.70598 0.51449 C -0.70898 0.51218 -0.78236 0.4515 -0.79811 0.42987 C -0.81197 0.41097 -0.82457 0.39081 -0.83591 0.36939 C -0.84378 0.35427 -0.84898 0.33705 -0.85559 0.32088 C -0.86378 0.26103 -0.86803 0.26691 -0.84346 0.19404 C -0.84079 0.18606 -0.83402 0.18186 -0.82835 0.17787 C -0.81024 0.16506 -0.77244 0.14364 -0.77244 0.14364 L -0.73622 0.27468 C -0.80567 0.29547 -0.82504 0.31647 -0.88882 0.29274 C -0.89764 0.28959 -0.90441 0.28014 -0.9115 0.27258 C -0.91764 0.26607 -0.9315 0.23457 -0.93276 0.23226 C -0.93906 0.18375 -0.94283 0.17955 -0.9252 0.11739 C -0.92016 0.09975 -0.90961 0.08589 -0.90094 0.07098 C -0.8885 0.04998 -0.86189 0.02646 -0.84803 0.01449 C -0.83228 0.00105 -0.81591 -0.01008 -0.79811 -0.01763 C -0.7937 -0.01952 -0.78913 -0.02036 -0.78457 -0.02162 C -0.77449 -0.01721 -0.78236 -0.02267 -0.77543 0.00042 C -0.76535 0.03423 -0.75449 0.06783 -0.74378 0.10122 C -0.71071 0.20412 -0.69717 0.22743 -0.68016 0.32298 C -0.67654 0.34356 -0.67528 0.36456 -0.67276 0.38556 C -0.67575 0.39564 -0.67795 0.40614 -0.68173 0.4158 C -0.68315 0.41916 -0.68504 0.42273 -0.68772 0.42378 C -0.69654 0.42693 -0.71496 0.42777 -0.71496 0.42777 C -0.76236 0.42042 -0.74961 0.42861 -0.80268 0.35532 C -0.84992 0.29001 -0.88362 0.21483 -0.91008 0.13146 C -0.92236 0.09261 -0.92913 0.05082 -0.93874 0.0105 C -0.94126 -0.02372 -0.94961 -0.05816 -0.9463 -0.09218 C -0.94378 -0.11843 -0.93496 -0.14468 -0.92205 -0.16484 C -0.86252 -0.25787 -0.74567 -0.23288 -0.67276 -0.24338 C -0.46866 -0.17324 -0.48016 -0.18962 -0.27811 -0.06404 C -0.21197 -0.02288 -0.12063 0.07035 -0.06646 0.12138 C -0.04882 0.15981 -0.02409 0.19362 -0.01354 0.23625 C -0.01024 0.25011 -0.0211 0.26418 -0.02866 0.27468 C -0.06 0.31731 -0.11669 0.3486 -0.15575 0.3654 C -0.24268 0.40278 -0.32394 0.4158 -0.41575 0.42378 C -0.46504 0.42819 -0.51449 0.42651 -0.56378 0.42777 C -0.65449 0.41874 -0.73874 0.41664 -0.82693 0.38556 C -0.85213 0.37653 -0.87622 0.36162 -0.89937 0.34524 C -0.90992 0.33789 -0.91764 0.32508 -0.92661 0.315 C -0.92913 0.30345 -0.93307 0.29253 -0.93417 0.28056 C -0.93606 0.26124 -0.93654 0.24171 -0.93575 0.22218 C -0.93386 0.1827 -0.91055 0.10962 -0.90094 0.08715 C -0.88157 0.04179 -0.86142 -0.00399 -0.83449 -0.04178 C -0.80976 -0.07622 -0.77843 -0.101 -0.74819 -0.12662 C -0.72504 -0.14615 -0.6526 -0.1577 -0.63937 -0.16085 C -0.56709 -0.15266 -0.55354 -0.16925 -0.50945 -0.1346 C -0.50504 -0.13124 -0.50142 -0.12662 -0.49732 -0.12242 C -0.49575 -0.11843 -0.49244 -0.11486 -0.49276 -0.11045 C -0.49638 -0.06215 -0.5011 -0.02897 -0.52598 0.00651 C -0.55197 0.04326 -0.61386 0.10185 -0.64551 0.12138 C -0.68425 0.14532 -0.74567 0.15855 -0.78756 0.16989 C -0.8052 0.16737 -0.85717 0.17913 -0.8737 0.14364 C -0.87984 0.13062 -0.88331 0.11571 -0.8874 0.10122 C -0.88992 0.09198 -0.89134 0.08253 -0.89339 0.07308 C -0.89433 0.03675 -0.90063 -4.72911E-6 -0.89638 -0.0359 C -0.89291 -0.06593 -0.88283 -0.0947 -0.87071 -0.12053 C -0.83811 -0.19004 -0.8 -0.22448 -0.7422 -0.25346 C -0.71213 -0.26837 -0.67969 -0.27341 -0.6485 -0.28349 C -0.60472 -0.27824 -0.55543 -0.29567 -0.52457 -0.24737 C -0.51906 -0.23897 -0.51748 -0.22721 -0.51402 -0.21713 C -0.51795 -0.19172 -0.51843 -0.16463 -0.52598 -0.14069 C -0.53386 -0.11633 -0.57354 -0.07034 -0.58803 -0.05795 C -0.62677 -0.02519 -0.67417 -0.00147 -0.71795 0.01449 C -0.74189 0.02331 -0.76614 0.03045 -0.79055 0.03465 C -0.80913 0.03801 -0.82787 0.03612 -0.84646 0.03675 C -0.86268 0.03465 -0.87906 0.0357 -0.89496 0.03066 C -0.89748 0.02982 -0.89811 0.02415 -0.89795 0.02058 C -0.89559 -0.01574 -0.89496 -0.05312 -0.8874 -0.08819 C -0.88205 -0.11255 -0.87071 -0.13376 -0.86016 -0.15476 C -0.84567 -0.18332 -0.82866 -0.20516 -0.80268 -0.21314 C -0.78992 -0.21713 -0.77654 -0.21461 -0.76331 -0.21524 C -0.74819 -0.20579 -0.7315 -0.20012 -0.71795 -0.18689 C -0.70299 -0.1724 -0.69764 -0.13964 -0.69228 -0.11843 C -0.6915 -0.10079 -0.6885 -0.06908 -0.69386 -0.05186 C -0.70126 -0.02792 -0.72205 -0.00294 -0.73764 0.0105 C -0.77543 0.04305 -0.7989 0.05502 -0.84346 0.06909 C -0.86236 0.07497 -0.88173 0.07707 -0.90094 0.08106 C -0.92205 0.0798 -0.94331 0.08001 -0.96441 0.07707 C -0.9674 0.07665 -0.97055 0.07455 -0.97197 0.07098 C -0.97543 0.06237 -0.97606 0.05229 -0.97811 0.04284 C -0.97748 0.03003 -0.9789 0.0168 -0.97654 0.00441 C -0.97024 -0.02897 -0.95118 -0.07853 -0.92961 -0.09827 C -0.9074 -0.11864 -0.88189 -0.13397 -0.85559 -0.14258 C -0.82063 -0.15434 -0.78409 -0.15329 -0.74819 -0.15875 C -0.7085 -0.1514 -0.66756 -0.15077 -0.62882 -0.1367 C -0.55039 -0.10814 -0.53071 -0.07874 -0.47165 -0.01973 C -0.46614 -0.00819 -0.45827 0.00168 -0.45496 0.01449 C -0.45339 0.021 -0.45417 0.03003 -0.45795 0.03465 C -0.47134 0.05082 -0.48772 0.06153 -0.50331 0.07308 C -0.52961 0.09219 -0.57937 0.11403 -0.60472 0.12138 C -0.62205 0.12642 -0.64 0.12684 -0.65764 0.12957 C -0.70866 0.12537 -0.74047 0.13188 -0.78299 0.1113 C -0.78693 0.10941 -0.79008 0.10605 -0.79354 0.10332 C -0.80031 0.08862 -0.80252 0.08652 -0.8011 0.063 C -0.79921 0.02772 -0.79921 -0.00861 -0.79055 -0.04178 C -0.78614 -0.05942 -0.77433 -0.07265 -0.76331 -0.0842 C -0.71465 -0.13607 -0.67323 -0.15119 -0.60913 -0.16484 C -0.56929 -0.17324 -0.5285 -0.17282 -0.48819 -0.17681 C -0.44646 -0.17345 -0.40425 -0.17534 -0.36283 -0.16673 C -0.30898 -0.15581 -0.29701 -0.14615 -0.26157 -0.12242 C -0.26598 -0.10709 -0.26898 -0.0905 -0.27512 -0.07622 C -0.28063 -0.0632 -0.2885 -0.05249 -0.29622 -0.04178 C -0.33181 0.00693 -0.36252 0.02814 -0.41417 0.05901 C -0.46787 0.09093 -0.54094 0.11508 -0.59858 0.12537 C -0.62205 0.12978 -0.64598 0.1281 -0.66961 0.12957 C -0.69937 0.12432 -0.72268 0.12978 -0.74378 0.09723 C -0.75276 0.08337 -0.75685 0.06489 -0.76331 0.04893 C -0.78315 -0.08966 -0.78583 -0.06572 -0.7589 -0.26543 C -0.75591 -0.28664 -0.74142 -0.30281 -0.72866 -0.31373 C -0.72677 -0.31541 -0.72457 -0.31646 -0.72252 -0.31772 C -0.71858 -0.31583 -0.71386 -0.31541 -0.71039 -0.31184 C -0.70598 -0.30701 -0.70315 -0.30008 -0.69984 -0.29357 C -0.69055 -0.27488 -0.68945 -0.27005 -0.68331 -0.25157 C -0.68425 -0.23729 -0.68346 -0.2228 -0.6863 -0.20915 C -0.6885 -0.19823 -0.69354 -0.18836 -0.69843 -0.17891 C -0.70693 -0.16253 -0.72362 -0.14384 -0.73622 -0.1346 C -0.74724 -0.12641 -0.75921 -0.12053 -0.77087 -0.11444 C -0.77591 -0.11192 -0.7811 -0.11045 -0.78598 -0.10835 C -0.78756 -0.10772 -0.79165 -0.10478 -0.79055 -0.10646 C -0.7885 -0.10919 -0.78551 -0.11045 -0.78299 -0.11234 C -0.77244 -0.11045 -0.76126 -0.11171 -0.75134 -0.10646 C -0.73701 -0.09869 -0.72472 -0.08567 -0.71197 -0.07412 C -0.70551 -0.06824 -0.69937 -0.06131 -0.69386 -0.05396 C -0.68882 -0.04724 -0.68441 -0.038 -0.68016 -0.02981 C -0.68079 -0.0191 -0.67953 -0.00777 -0.68173 0.00252 C -0.68315 0.00903 -0.6874 0.01365 -0.69087 0.01869 C -0.69307 0.02184 -0.69575 0.02415 -0.69843 0.02667 C -0.70315 0.03108 -0.70693 0.03339 -0.71197 0.03675 C -0.71701 0.03339 -0.72409 0.03297 -0.72709 0.02667 C -0.74504 -0.01218 -0.7515 -0.0485 -0.76031 -0.09029 C -0.76079 -0.09974 -0.76189 -0.10898 -0.76189 -0.11843 C -0.76189 -0.12263 -0.76031 -0.13061 -0.76031 -0.13061 L -0.46866 0.07707 C -0.47559 0.08589 -0.4822 0.09534 -0.48976 0.10332 C -0.49433 0.10815 -0.49953 0.11214 -0.50488 0.11529 C -0.5263 0.1281 -0.52898 0.1281 -0.54724 0.13356 C -0.5537 0.13293 -0.56063 0.13419 -0.56693 0.13146 C -0.56898 0.13062 -0.56945 0.12642 -0.56992 0.12348 C -0.57197 0.11004 -0.57449 0.08316 -0.57449 0.08316 C -0.57386 0.0462 -0.57386 0.00924 -0.57291 -0.02771 C -0.5726 -0.03968 -0.57024 -0.03149 -0.56835 -0.02771 C -0.56945 -0.0191 -0.56929 -0.00987 -0.57134 -0.00147 C -0.57291 0.00441 -0.57606 0.00945 -0.5789 0.01449 C -0.58409 0.02373 -0.58898 0.03339 -0.59559 0.04074 C -0.61055 0.05733 -0.63937 0.07497 -0.65606 0.08715 C -0.67134 0.09849 -0.68756 0.11382 -0.70441 0.12138 C -0.72693 0.13146 -0.73276 0.13104 -0.75276 0.13356 C -0.75386 0.1302 -0.75575 0.12705 -0.75575 0.12348 C -0.75575 0.11529 -0.75165 0.10563 -0.74819 0.09933 C -0.74646 0.09576 -0.74409 0.09261 -0.7422 0.08925 C -0.74079 0.08631 -0.73575 0.0735 -0.73307 0.07098 C -0.7222 0.06048 -0.71496 0.06174 -0.70142 0.05901 C -0.69228 0.05964 -0.68252 0.05628 -0.67417 0.0609 C -0.60866 0.09807 -0.54598 0.15078 -0.48819 0.20601 C -0.4263 0.26523 -0.43717 0.25074 -0.40961 0.29274 C -0.41323 0.29883 -0.41559 0.30639 -0.42016 0.3108 C -0.42693 0.31752 -0.43512 0.32067 -0.44283 0.32508 C -0.45228 0.33012 -0.46173 0.33579 -0.47165 0.33915 C -0.50346 0.34944 -0.5263 0.34776 -0.55937 0.34923 C -0.57701 0.3486 -0.5948 0.35154 -0.61228 0.34713 C -0.66063 0.33537 -0.69354 0.31206 -0.73165 0.27048 C -0.74378 0.25746 -0.75276 0.23961 -0.76331 0.22428 C -0.76236 0.22008 -0.76236 0.21546 -0.76031 0.2121 C -0.73575 0.17325 -0.75717 0.22743 -0.73307 0.17577 C -0.72378 0.15561 -0.71591 0.13419 -0.7074 0.1134 C -0.70535 0.10815 -0.70142 0.09723 -0.70142 0.09723 C -0.69858 0.13587 -0.70252 0.10017 -0.69528 0.13356 C -0.68646 0.17493 -0.70425 0.10857 -0.68929 0.1617 C -0.68882 0.16569 -0.68772 0.16968 -0.68772 0.17388 C -0.68835 0.19089 -0.68567 0.20748 -0.69386 0.22008 C -0.69575 0.22302 -0.6978 0.22575 -0.69984 0.22827 C -0.70126 0.22974 -0.70283 0.23121 -0.70441 0.23226 C -0.7074 0.23394 -0.71055 0.23478 -0.71354 0.23625 C -0.71449 0.23688 -0.71543 0.23772 -0.71654 0.2383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2019-10-30T01:24:43Z</dcterms:modified>
  <dc:language>zh-TW</dc:language>
</cp:coreProperties>
</file>