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35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99160" y="96610"/>
            <a:ext cx="4556760" cy="3053030"/>
          </a:xfrm>
          <a:prstGeom prst="wedgeEllipseCallout">
            <a:avLst>
              <a:gd name="adj1" fmla="val -17154"/>
              <a:gd name="adj2" fmla="val 55012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07320" y="763260"/>
            <a:ext cx="2865120" cy="1752600"/>
          </a:xfrm>
          <a:prstGeom prst="wedgeRoundRect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928380" y="763260"/>
            <a:ext cx="2865120" cy="1752600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949440" y="853440"/>
            <a:ext cx="2865120" cy="1752600"/>
          </a:xfrm>
          <a:prstGeom prst="wedgeRoundRectCallou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203960" y="488940"/>
            <a:ext cx="4344480" cy="1752600"/>
          </a:xfrm>
          <a:prstGeom prst="wedgeRound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小熊，那你呢？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5707920" y="731760"/>
            <a:ext cx="2865120" cy="17526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我想想</a:t>
            </a:r>
            <a:r>
              <a:rPr lang="en-US" altLang="zh-TW" sz="48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...</a:t>
            </a:r>
            <a:endParaRPr lang="zh-TW" altLang="en-US" sz="4800" dirty="0"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640400" y="58799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647640" y="2249880"/>
            <a:ext cx="4186080" cy="517125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581491" y="2694215"/>
            <a:ext cx="3459720" cy="486546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69920" y="694500"/>
            <a:ext cx="2865120" cy="1753500"/>
          </a:xfrm>
          <a:prstGeom prst="wedgeRoundRect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716600" y="209683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604520" y="264966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813526" y="-17875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604520" y="388683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10604520" y="50966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3"/>
          <a:stretch/>
        </p:blipFill>
        <p:spPr>
          <a:xfrm>
            <a:off x="10528320" y="6264755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0315E-6 3.26753E-6 L 4.80315E-6 0.00021 C -0.00457 -0.0021 -0.00914 -0.00399 -0.01355 -0.00609 C -0.01607 -0.00756 -0.01859 -0.00945 -0.02111 -0.01008 C -0.02567 -0.01176 -0.03024 -0.01281 -0.03481 -0.01449 C -0.0367 -0.01491 -0.03874 -0.01554 -0.04079 -0.01638 C -0.04772 -0.01953 -0.04709 -0.02037 -0.05292 -0.02247 C -0.05686 -0.02373 -0.06111 -0.02478 -0.06504 -0.02646 C -0.06804 -0.02772 -0.07103 -0.0294 -0.07402 -0.03045 C -0.07812 -0.03171 -0.08221 -0.03276 -0.08615 -0.03465 C -0.08772 -0.03507 -0.08914 -0.03591 -0.09071 -0.03654 C -0.09465 -0.0378 -0.0989 -0.03885 -0.10284 -0.04053 C -0.10426 -0.04137 -0.10583 -0.04179 -0.10725 -0.04263 C -0.1093 -0.04347 -0.11134 -0.04389 -0.11339 -0.04473 L -0.12693 -0.05061 C -0.12851 -0.05145 -0.12993 -0.05229 -0.1315 -0.0525 C -0.13402 -0.05334 -0.13654 -0.05397 -0.13906 -0.05481 C -0.14063 -0.05502 -0.14205 -0.05607 -0.14363 -0.05649 C -0.14567 -0.05754 -0.14772 -0.05796 -0.14961 -0.0588 C -0.15119 -0.05943 -0.1526 -0.06006 -0.15418 -0.06048 C -0.15623 -0.06153 -0.15827 -0.06153 -0.16016 -0.06279 C -0.1663 -0.06594 -0.16819 -0.06888 -0.17386 -0.07056 C -0.17686 -0.07182 -0.18 -0.07182 -0.18284 -0.07287 C -0.18599 -0.07392 -0.18882 -0.07602 -0.19197 -0.07686 C -0.19449 -0.07749 -0.19701 -0.07791 -0.19953 -0.07896 C -0.20268 -0.08001 -0.20552 -0.08148 -0.20867 -0.08295 C -0.21056 -0.08379 -0.2126 -0.084 -0.21465 -0.08505 C -0.21764 -0.08589 -0.22063 -0.08799 -0.22378 -0.08904 C -0.22678 -0.08988 -0.22977 -0.0903 -0.23276 -0.09093 C -0.24898 -0.09933 -0.23119 -0.09093 -0.24945 -0.09702 C -0.2526 -0.09786 -0.25544 -0.09996 -0.25843 -0.10101 C -0.26284 -0.10248 -0.27607 -0.10437 -0.27969 -0.105 C -0.30835 -0.11592 -0.27245 -0.1029 -0.30079 -0.11088 C -0.30441 -0.11193 -0.30772 -0.11445 -0.3115 -0.11529 C -0.31749 -0.11634 -0.32347 -0.11634 -0.32961 -0.11697 C -0.34221 -0.12138 -0.33276 -0.11844 -0.35528 -0.12096 L -0.37197 -0.12327 L -0.50804 -0.12096 C -0.51638 -0.12096 -0.52725 -0.11697 -0.53512 -0.11529 C -0.53922 -0.11424 -0.54331 -0.11424 -0.54725 -0.11298 C -0.59182 -0.10227 -0.56095 -0.10731 -0.58961 -0.1029 C -0.59512 -0.10101 -0.60063 -0.09849 -0.6063 -0.09702 C -0.61654 -0.09387 -0.65575 -0.08505 -0.66678 -0.08085 C -0.70552 -0.06594 -0.6463 -0.08841 -0.68945 -0.07287 C -0.69654 -0.07035 -0.70347 -0.06741 -0.71056 -0.06489 C -0.71402 -0.06342 -0.7178 -0.06258 -0.72111 -0.06048 C -0.72363 -0.05943 -0.72615 -0.05796 -0.72867 -0.05649 C -0.73071 -0.05586 -0.73276 -0.05544 -0.73481 -0.05481 C -0.73686 -0.05355 -0.73874 -0.05145 -0.74079 -0.05061 C -0.74268 -0.04977 -0.74489 -0.04956 -0.74678 -0.04872 C -0.74898 -0.04767 -0.75087 -0.04578 -0.75292 -0.04473 C -0.75544 -0.04305 -0.75796 -0.04179 -0.76048 -0.04053 C -0.77087 -0.01974 -0.75418 -0.05103 -0.76945 -0.03045 C -0.77213 -0.02688 -0.77355 -0.02247 -0.7756 -0.01848 L -0.77859 -0.01239 C -0.77906 -0.00777 -0.77953 -0.00294 -0.78016 0.00189 C -0.78048 0.00504 -0.78158 0.0084 -0.78158 0.01197 C -0.78158 0.01617 -0.78079 0.02016 -0.78016 0.02415 C -0.77764 0.03864 -0.76756 0.04788 -0.76048 0.05817 C -0.7578 0.06216 -0.75528 0.06615 -0.75292 0.07056 C -0.74977 0.07581 -0.74725 0.08169 -0.74378 0.08652 C -0.74 0.09197 -0.7263 0.10478 -0.72268 0.10877 C -0.71796 0.11381 -0.71386 0.1199 -0.70898 0.12494 C -0.70363 0.13061 -0.6978 0.13544 -0.69245 0.1409 C -0.68678 0.14678 -0.68158 0.1535 -0.67575 0.15896 C -0.64851 0.18542 -0.65922 0.17156 -0.62741 0.1955 C -0.62111 0.20012 -0.61544 0.20642 -0.6093 0.21167 C -0.58126 0.23456 -0.59717 0.22154 -0.57292 0.23561 C -0.56882 0.23792 -0.56504 0.24107 -0.56095 0.24359 C -0.55623 0.24653 -0.55339 0.24758 -0.54882 0.24968 C -0.54678 0.24569 -0.54457 0.24191 -0.54268 0.2375 C -0.54126 0.23435 -0.54016 0.22448 -0.53969 0.22154 C -0.54221 0.20201 -0.54347 0.18206 -0.54725 0.16295 C -0.55434 0.12788 -0.58457 0.07791 -0.59717 0.05817 C -0.61906 0.02415 -0.62646 0.01008 -0.65166 -0.02037 C -0.66441 -0.0357 -0.68378 -0.05292 -0.69843 -0.06489 C -0.71134 -0.07497 -0.7326 -0.08904 -0.74678 -0.09492 C -0.75623 -0.09891 -0.76599 -0.09996 -0.7756 -0.1029 C -0.79686 -0.10941 -0.81733 -0.12138 -0.83906 -0.12327 C -0.87339 -0.12579 -0.85717 -0.12432 -0.88741 -0.12726 C -0.90063 -0.12537 -0.91402 -0.12537 -0.92678 -0.12096 C -0.9378 -0.11739 -0.94678 -0.10584 -0.95402 -0.09492 C -0.95827 -0.08841 -0.96268 -0.08232 -0.96615 -0.07497 C -0.97449 -0.05649 -0.97796 -0.03675 -0.98268 -0.01638 C -0.98835 0.04116 -0.99182 0.05124 -0.98126 0.12095 C -0.9756 0.15686 -0.95638 0.19991 -0.9389 0.22763 C -0.91402 0.26669 -0.8841 0.30071 -0.84961 0.32423 C -0.82693 0.33998 -0.80284 0.35195 -0.77859 0.36287 C -0.75087 0.37484 -0.72268 0.38576 -0.69386 0.3929 C -0.65953 0.4013 -0.62457 0.40571 -0.58961 0.40886 C -0.5504 0.41243 -0.51103 0.4118 -0.47166 0.41306 C -0.26 0.39584 -0.26615 0.41264 -0.10284 0.35867 C -0.06961 0.34754 -0.0356 0.33893 -0.00457 0.32045 C 0.03952 0.29378 0.07921 0.25577 0.12094 0.22364 C 0.13149 0.20558 0.14393 0.18878 0.15275 0.16904 C 0.1622 0.14783 0.16598 0.10982 0.16944 0.08652 C 0.16881 0.06615 0.17039 0.04599 0.16787 0.02604 C 0.16677 0.01701 0.1622 0.00945 0.15874 0.00189 C 0.15622 -0.00378 0.1537 -0.01008 0.14976 -0.01449 C 0.14535 -0.01869 0.13968 -0.01995 0.13464 -0.02247 C 0.10629 -0.03549 0.10551 -0.03486 0.07102 -0.03864 C 0.05354 -0.04053 0.03574 -0.04137 0.01811 -0.04263 C -0.00599 -0.03654 -0.03087 -0.03444 -0.05434 -0.02457 C -0.08063 -0.01344 -0.1052 0.00399 -0.12993 0.02016 C -0.2063 0.06951 -0.21623 0.07896 -0.28426 0.14678 C -0.30835 0.17093 -0.33339 0.19382 -0.35528 0.22154 C -0.43292 0.31982 -0.46473 0.3572 -0.51245 0.44918 C -0.52237 0.46829 -0.5315 0.48656 -0.53827 0.50777 C -0.53969 0.51239 -0.54016 0.51743 -0.54126 0.52205 C -0.53197 0.55082 -0.53717 0.54767 -0.49591 0.51785 C -0.45024 0.4853 -0.40741 0.44645 -0.36284 0.41096 C -0.33182 0.38639 -0.30016 0.36287 -0.26914 0.33851 L -0.17528 0.26375 C -0.14567 0.24044 -0.11371 0.22112 -0.08615 0.1934 C -0.04646 0.15287 -0.03087 0.14258 -0.00142 0.09869 C 0.00267 0.0926 0.00551 0.08505 0.00913 0.07854 C 0.01102 0.06279 0.0148 0.05691 -0.00756 0.07056 C -0.03953 0.08987 -0.06993 0.1136 -0.10126 0.13481 C -0.12788 0.15308 -0.15434 0.17177 -0.18142 0.18941 C -0.21292 0.20957 -0.24504 0.22784 -0.2767 0.24758 C -0.33213 0.28244 -0.38111 0.31352 -0.43386 0.35447 C -0.44898 0.36623 -0.46331 0.37988 -0.4778 0.3929 C -0.483 0.39773 -0.48772 0.40382 -0.49292 0.40886 C -0.49623 0.41243 -0.49985 0.41558 -0.50347 0.41894 C -0.50048 0.41243 -0.49764 0.4055 -0.49434 0.39878 C -0.48804 0.38597 -0.48079 0.37379 -0.47465 0.36077 C -0.46268 0.33431 -0.44221 0.28244 -0.43245 0.25367 C -0.42599 0.2354 -0.41937 0.21671 -0.41418 0.19739 C -0.40662 0.16904 -0.40331 0.13985 -0.39906 0.11087 C -0.40111 0.0926 -0.40189 0.07392 -0.4052 0.05607 C -0.40867 0.03675 -0.41497 0.03297 -0.4263 0.02205 C -0.43134 0.01701 -0.43575 0.01113 -0.44142 0.00798 C -0.45764 -0.00084 -0.48237 -0.0021 -0.4989 -0.00441 C -0.62016 0.00819 -0.62772 -0.00378 -0.71512 0.03213 C -0.73056 0.03822 -0.7452 0.04767 -0.76048 0.05418 C -0.77292 0.05985 -0.78615 0.06195 -0.79827 0.06825 C -0.80788 0.0735 -0.81654 0.08148 -0.82552 0.08861 C -0.82819 0.09092 -0.83591 0.0947 -0.83308 0.09659 C -0.82804 0.09995 -0.82189 0.09512 -0.81638 0.0947 C -0.7504 0.03234 -0.83512 0.1136 -0.70599 -0.02247 C -0.6893 -0.0399 -0.6704 -0.05355 -0.65465 -0.07287 C -0.64347 -0.08631 -0.63229 -0.09933 -0.62142 -0.11298 C -0.6167 -0.11886 -0.61197 -0.12495 -0.60772 -0.13125 C -0.60536 -0.13482 -0.60111 -0.13839 -0.60174 -0.14322 C -0.60221 -0.14679 -0.60678 -0.14196 -0.6093 -0.14133 C -0.61323 -0.13671 -0.61749 -0.1323 -0.62142 -0.12726 C -0.6356 -0.10941 -0.64851 -0.08946 -0.66363 -0.07287 C -0.82032 0.09701 -0.6967 -0.0378 -0.79827 0.07455 C -0.81528 0.09323 -0.83276 0.11192 -0.84961 0.13082 C -0.86552 0.14888 -0.88095 0.16694 -0.89654 0.18542 C -0.90819 0.19865 -0.92111 0.21041 -0.93134 0.22553 C -0.93937 0.2375 -0.94772 0.24947 -0.95544 0.26186 C -0.96426 0.27593 -0.96615 0.28097 -0.97213 0.29399 C -0.93717 0.30596 -0.95544 0.30491 -0.90252 0.26984 L -0.56095 0.04011 C -0.52111 0.01302 -0.48079 -0.01281 -0.443 -0.04473 C -0.39229 -0.08694 -0.32489 -0.13923 -0.2767 -0.19131 C -0.26693 -0.20202 -0.2589 -0.21504 -0.25087 -0.22764 C -0.24835 -0.23184 -0.24079 -0.24171 -0.24489 -0.24171 C -0.25024 -0.24171 -0.25339 -0.2331 -0.25701 -0.22764 C -0.3252 -0.12432 -0.27229 -0.19761 -0.32347 -0.12096 C -0.33544 -0.10332 -0.34693 -0.08526 -0.35985 -0.06888 C -0.38347 -0.03864 -0.40693 -0.00777 -0.43087 0.02205 C -0.44315 0.03717 -0.45607 0.05166 -0.46867 0.06615 L -0.50804 0.11276 C -0.52048 0.12767 -0.53229 0.14384 -0.54583 0.15686 L -0.61386 0.22364 C -0.62993 0.23939 -0.63418 0.2438 -0.65008 0.25577 C -0.6578 0.26165 -0.65733 0.26102 -0.66363 0.26375 C -0.66174 0.26102 -0.65953 0.2585 -0.65764 0.25577 C -0.65607 0.25346 -0.65497 0.25031 -0.65308 0.24758 C -0.65087 0.24464 -0.64772 0.24275 -0.64552 0.2396 C -0.64315 0.23603 -0.64205 0.23099 -0.63953 0.22763 C -0.63339 0.21965 -0.6263 0.21272 -0.61985 0.20558 C -0.61008 0.19403 -0.60536 0.18479 -0.59119 0.18311 C -0.56756 0.18059 -0.54378 0.18185 -0.52 0.18143 C -0.49575 0.18815 -0.42977 0.206 -0.40662 0.21755 C -0.39371 0.22385 -0.38252 0.23498 -0.3704 0.24359 C -0.36489 0.25178 -0.35796 0.2585 -0.35371 0.26774 C -0.35197 0.27194 -0.34977 0.29819 -0.3493 0.30407 C -0.3493 0.30449 -0.35166 0.32108 -0.35229 0.32255 C -0.35323 0.32423 -0.35544 0.32465 -0.35686 0.32633 C -0.36583 0.33641 -0.35591 0.3299 -0.3704 0.33641 C -0.40032 0.3299 -0.41827 0.32675 -0.45056 0.31415 C -0.46441 0.3089 -0.4578 0.31247 -0.47024 0.30407 C -0.47071 0.30239 -0.47182 0.30029 -0.47166 0.29798 C -0.46835 0.26207 -0.45749 0.24464 -0.43686 0.21356 C -0.42583 0.19676 -0.41512 0.17954 -0.40363 0.16295 C -0.36662 0.11087 -0.29906 0.02898 -0.26599 -0.00609 C -0.17087 -0.10794 -0.27166 0.00189 -0.20552 -0.07497 C -0.20174 -0.07938 -0.19717 -0.08253 -0.19355 -0.08694 C -0.19213 -0.08841 -0.1893 -0.09492 -0.1904 -0.09303 C -0.19969 -0.07833 -0.20662 -0.06048 -0.21764 -0.04872 C -0.28993 0.03045 -0.31827 0.06867 -0.39308 0.12893 C -0.48284 0.20096 -0.57182 0.26669 -0.66363 0.33263 C -0.68016 0.34439 -0.7915 0.42272 -0.81497 0.43742 L -0.90252 0.49181 C -0.90567 0.49349 -0.91434 0.50063 -0.91166 0.49769 C -0.90961 0.49559 -0.90741 0.49391 -0.90567 0.49181 C -0.8978 0.48173 -0.8915 0.46997 -0.883 0.46136 C -0.87355 0.45233 -0.72646 0.31835 -0.70142 0.30029 C -0.17843 -0.07854 -0.57308 0.19949 -0.29481 0.01407 C -0.21812 -0.03738 -0.12347 -0.10227 -0.05591 -0.16737 C -0.04489 -0.17808 -0.03355 -0.18837 -0.02268 -0.1995 C -0.0189 -0.20328 -0.01355 -0.20559 -0.01213 -0.21147 C -0.01103 -0.21588 -0.01843 -0.20811 -0.02111 -0.20559 C -0.02804 -0.19866 -0.03371 -0.18984 -0.04079 -0.18354 C -0.07449 -0.15288 -0.10725 -0.11991 -0.14363 -0.09492 C -0.19859 -0.05733 -0.25134 -0.01386 -0.30835 0.01806 C -0.33859 0.03486 -0.36851 0.05292 -0.39906 0.06825 C -0.52599 0.13208 -0.5567 0.14489 -0.66363 0.19151 L -0.79985 0.24968 C -0.81339 0.25556 -0.82693 0.2606 -0.84063 0.26585 L -0.8663 0.27593 C -0.85575 0.26459 -0.84441 0.2543 -0.83449 0.2417 C -0.82552 0.23036 -0.81701 0.21776 -0.80741 0.20747 C -0.76725 0.164 -0.76441 0.17009 -0.71654 0.13082 C -0.63371 0.06279 -0.6863 0.09596 -0.60032 0.04011 C -0.58473 0.03003 -0.56882 0.02163 -0.55339 0.01197 C -0.54363 0.00588 -0.53402 -0.00105 -0.52457 -0.0084 C -0.50473 -0.02352 -0.51796 -0.01785 -0.50489 -0.02247 C -0.50804 -0.01638 -0.51119 -0.0105 -0.51402 -0.00441 C -0.51717 0.00231 -0.51937 0.01008 -0.52315 0.01596 C -0.54725 0.05523 -0.57245 0.09008 -0.60174 0.12284 C -0.61623 0.13901 -0.63119 0.15497 -0.64709 0.16904 C -0.68315 0.20075 -0.7189 0.23372 -0.75749 0.25976 C -0.79323 0.28391 -0.82772 0.31184 -0.86473 0.33263 C -0.93402 0.37106 -0.90693 0.36182 -0.94347 0.37274 C -0.9493 0.34964 -0.9441 0.37589 -0.91623 0.33263 C -0.91008 0.32297 -0.90457 0.31289 -0.89812 0.30407 C -0.8367 0.22238 -0.84615 0.23897 -0.79229 0.17303 C -0.78189 0.16085 -0.77292 0.14615 -0.76189 0.13481 C -0.75292 0.12557 -0.74331 0.11696 -0.73481 0.10667 C -0.72615 0.0968 -0.71686 0.08693 -0.71056 0.07455 C -0.70961 0.07224 -0.70615 0.06678 -0.70756 0.06825 C -0.75843 0.13187 -0.74252 0.13145 -0.8315 0.20747 C -1.0167 0.36581 -0.91166 0.28034 -1.05213 0.3887 C -1.0789 0.4097 -1.10394 0.43469 -1.13229 0.45128 C -1.19969 0.49181 -1.26945 0.52625 -1.33481 0.57245 C -1.36457 0.59344 -1.35103 0.58756 -1.37418 0.59449 C -1.37213 0.58798 -1.37103 0.58064 -1.36804 0.57434 C -1.35134 0.53906 -1.34111 0.53276 -1.31969 0.49979 C -1.30662 0.47963 -1.29528 0.45716 -1.28189 0.43742 C -1.23528 0.3677 -1.18741 0.29966 -1.13985 0.23162 C -1.11859 0.20138 -1.07087 0.13859 -1.05056 0.10667 C -1.04205 0.09302 -1.03386 0.07959 -1.02504 0.06615 C -1.02079 0.06006 -1.03308 0.0798 -1.03717 0.08652 C -1.05512 0.11675 -1.07292 0.14741 -1.09134 0.17702 C -1.11449 0.21461 -1.1356 0.25367 -1.16095 0.2879 C -1.19528 0.33473 -1.39024 0.60919 -1.4663 0.68542 C -1.58489 0.80386 -1.56079 0.78601 -1.69623 0.8929 C -1.70284 0.89815 -1.7104 0.90067 -1.71733 0.90508 C -1.71937 0.90613 -1.72142 0.9076 -1.72347 0.90886 C -1.69827 0.83116 -1.70315 0.83956 -1.62961 0.72952 C -1.61355 0.70558 -1.59827 0.67996 -1.58126 0.65707 C -1.53528 0.59491 -1.48993 0.53108 -1.44048 0.47375 C -1.34615 0.36308 -1.25623 0.24338 -1.1504 0.15287 C -1.05969 0.07581 -0.97402 -0.01281 -0.87843 -0.07896 C -0.86378 -0.08904 -0.84945 -0.09996 -0.83449 -0.10899 C -0.82977 -0.11193 -0.82441 -0.11298 -0.81937 -0.11529 C -0.81796 -0.11592 -0.81638 -0.11634 -0.81497 -0.11697 C -0.82016 0.10184 -0.81512 0.05313 -0.83764 0.28202 C -0.84583 0.36623 -0.85434 0.45023 -0.86473 0.53423 C -0.86945 0.57203 -0.87638 0.6094 -0.883 0.64699 C -0.89497 0.71566 -0.90615 0.78475 -0.92079 0.85279 C -0.92882 0.89059 -0.94095 0.92671 -0.95103 0.96346 C -0.95292 0.97102 -0.95859 0.99328 -0.95701 0.98551 C -0.94615 0.93469 -0.95764 0.97837 -0.94032 0.93532 C -0.90363 0.84334 -0.95292 0.91663 -0.84819 0.76186 C -0.82504 0.72742 -0.80268 0.69214 -0.77859 0.65917 C -0.74158 0.60814 -0.66867 0.54599 -0.63497 0.51407 C -0.63402 0.51575 -0.63166 0.51743 -0.63197 0.51995 C -0.63339 0.53591 -0.64441 0.56678 -0.65008 0.57854 C -0.67638 0.63208 -0.69717 0.69277 -0.73166 0.7375 C -0.80347 0.83116 -0.77134 0.79399 -0.82552 0.85279 C -0.81182 0.79819 -0.79969 0.74296 -0.78473 0.6892 C -0.77654 0.66043 -0.76693 0.63208 -0.75591 0.60457 C -0.70378 0.4748 -0.64898 0.34649 -0.5956 0.21755 C -0.58489 0.19151 -0.57434 0.16505 -0.56394 0.1388 C -0.55276 0.11087 -0.54174 0.08253 -0.53071 0.05418 C -0.52914 0.05019 -0.52426 0.03864 -0.52615 0.042 C -0.57245 0.13208 -0.51386 0.01701 -0.6093 0.22154 C -0.62394 0.25283 -0.63749 0.28538 -0.65465 0.31415 C -0.69134 0.37673 -0.72693 0.44057 -0.76504 0.50189 C -0.83906 0.62095 -0.9052 0.74926 -0.98725 0.85867 C -0.98882 0.86077 -0.99308 0.86686 -0.99182 0.86455 C -0.95166 0.79168 -0.88615 0.70243 -0.84363 0.65917 C -0.19544 0.00063 -0.74363 0.54977 -0.26756 0.08861 C -0.20819 0.03108 -0.14615 -0.02268 -0.09071 -0.08694 L -0.00898 -0.18144 C -0.00741 -0.18333 -0.00599 -0.18942 -0.00457 -0.18732 C -0.00284 -0.18543 -0.0063 -0.18207 -0.00756 -0.17955 C -0.0452 -0.10101 -0.07749 -0.0168 -0.12095 0.05607 C -0.25355 0.27992 -0.27371 0.32591 -0.42032 0.52793 C -0.44189 0.55775 -0.46567 0.58442 -0.48977 0.61087 C -0.49512 0.61633 -0.50205 0.61843 -0.50804 0.62263 C -0.51056 0.62473 -0.51308 0.62683 -0.5156 0.62893 C -0.50693 0.60604 -0.49922 0.58232 -0.48977 0.56048 C -0.47213 0.51848 -0.45292 0.47795 -0.43686 0.43532 C -0.43497 0.42986 -0.42678 0.41663 -0.43087 0.41894 C -0.43812 0.42314 -0.44221 0.43364 -0.44756 0.4412 C -0.48394 0.49496 -0.4652 0.47375 -0.50048 0.51575 C -0.50174 0.51743 -0.50347 0.51848 -0.50489 0.51995 C -0.53922 0.51092 -0.52142 0.5189 -0.47024 0.42104 C -0.36725 0.22469 -0.45386 0.42083 -0.38095 0.26375 C -0.37843 0.25808 -0.37654 0.25199 -0.37497 0.24569 C -0.37339 0.23981 -0.37292 0.23351 -0.37197 0.22763 C -0.37749 0.22553 -0.38284 0.22007 -0.38851 0.22154 C -0.39497 0.22301 -0.39937 0.23141 -0.4052 0.23561 C -0.41465 0.24275 -0.42394 0.24989 -0.43386 0.25577 C -0.51103 0.30176 -0.5641 0.33221 -0.63654 0.36875 C -0.73071 0.41621 -0.70788 0.40571 -0.75134 0.42524 C -0.68032 0.24485 -0.75575 0.43049 -0.51859 0.01596 C -0.46048 -0.08589 -0.40457 -0.18942 -0.34772 -0.29211 C -0.33654 -0.31227 -0.32347 -0.33075 -0.31449 -0.35259 C -0.30898 -0.36603 -0.2978 -0.37758 -0.2978 -0.39291 C -0.2978 -0.40404 -0.30851 -0.37653 -0.31449 -0.36876 C -0.32725 -0.35217 -0.34 -0.33558 -0.35371 -0.32046 C -0.37371 -0.29841 -0.39418 -0.27699 -0.41575 -0.25788 C -0.5167 -0.16947 -0.61402 -0.07245 -0.72111 0.00189 C -0.7463 0.01911 -0.77229 0.03507 -0.7967 0.05418 C -0.86552 0.10814 -0.93308 0.16547 -1.00079 0.22154 C -1.1052 0.30827 -0.95465 0.18689 -1.0356 0.25178 C -1.03134 0.24044 -1.02788 0.23057 -1.02205 0.21965 C -1.00725 0.19214 -0.99418 0.16295 -0.9767 0.1388 C -0.78268 -0.12642 -0.83229 -0.08484 -0.6093 -0.29022 C -0.54788 -0.34671 -0.55449 -0.34335 -0.52 -0.35868 C -0.52111 -0.34587 -0.52079 -0.33285 -0.52315 -0.32046 C -0.52536 -0.30849 -0.5293 -0.29694 -0.53371 -0.28623 C -0.56315 -0.21294 -0.5904 -0.13839 -0.62441 -0.06888 C -0.65717 -0.00168 -0.6893 0.06615 -0.72268 0.13292 C -0.75323 0.19382 -0.7852 0.25367 -0.81638 0.31415 C -0.82095 0.32297 -0.82646 0.33095 -0.83008 0.34061 C -0.83197 0.34586 -0.83969 0.36035 -0.83607 0.35657 C -0.82032 0.34061 -0.67717 0.17177 -0.66819 0.16106 L -0.61686 0.10079 C -0.58473 0.06363 -0.55056 0.02919 -0.52 -0.01008 C -0.49796 -0.03906 -0.47544 -0.06783 -0.45355 -0.09702 C -0.45119 -0.09996 -0.45071 -0.10689 -0.44756 -0.10689 C -0.44457 -0.10689 -0.4504 -0.10038 -0.45197 -0.09702 C -0.46851 -0.06531 -0.48347 -0.03192 -0.50189 -0.0021 C -0.55827 0.08903 -0.61749 0.17702 -0.67575 0.26585 C -0.83512 0.50861 -0.77465 0.41243 -0.92221 0.63103 C -0.98756 0.72742 -0.95449 0.68752 -0.98882 0.72742 C -0.91308 0.54494 -0.94819 0.62263 -0.78158 0.32423 C -0.75481 0.27656 -0.72772 0.22868 -0.69701 0.18542 L -0.59874 0.04599 C -0.59575 0.042 -0.58961 0.03402 -0.58961 0.03423 C -0.59481 0.05103 -0.59843 0.06825 -0.60473 0.08463 C -0.6652 0.24044 -0.69087 0.27656 -0.78315 0.4391 C -0.79733 0.46451 -0.81182 0.48971 -0.82851 0.51197 C -0.93339 0.65182 -0.89182 0.6052 -0.94489 0.66295 C -0.94142 0.64699 -0.93906 0.63019 -0.93434 0.61465 C -0.89402 0.4832 -0.85166 0.41768 -0.79528 0.27383 L -0.72725 0.10079 C -0.7356 0.14552 -0.72851 0.11171 -0.77701 0.20348 C -0.93276 0.49811 -0.82189 0.28727 -0.93276 0.48761 L -1.12315 0.83431 C -1.13292 0.85237 -1.14237 0.87064 -1.15182 0.8887 C -1.15292 0.8908 -1.15623 0.89647 -1.15497 0.89479 C -1.07749 0.79399 -1.02835 0.72406 -0.9252 0.63901 C -0.86583 0.58966 -0.80804 0.53696 -0.74678 0.49181 C -0.67339 0.43742 -0.59843 0.38597 -0.52158 0.34061 C -0.41528 0.27761 -0.30646 0.2228 -0.19796 0.16694 C -0.17686 0.15644 -0.15481 0.14888 -0.13308 0.1409 C 0.04787 0.07602 -0.15056 0.1514 -0.08615 0.12683 C -0.08567 0.13082 -0.08363 0.13502 -0.08457 0.1388 C -0.10693 0.22847 -0.11764 0.24884 -0.15418 0.33053 C -0.18347 0.39584 -0.1967 0.41558 -0.24489 0.47963 C -0.27197 0.51575 -0.31749 0.57161 -0.35528 0.59869 C -0.38221 0.6178 -0.41071 0.63334 -0.43843 0.65119 C -0.44898 0.64447 -0.46599 0.64552 -0.47024 0.63103 C -0.47654 0.60835 -0.45607 0.54326 -0.45056 0.51995 C -0.44662 0.50399 -0.44473 0.48698 -0.44 0.47165 C -0.4115 0.38072 -0.37859 0.29252 -0.35071 0.20159 C -0.3452 0.18311 -0.33937 0.16547 -0.33418 0.14678 C -0.33182 0.13901 -0.32205 0.1199 -0.32804 0.12284 C -0.33717 0.12746 -0.33874 0.14489 -0.34615 0.15287 C -0.35481 0.16253 -0.36347 0.17156 -0.37197 0.18143 C -0.3756 0.18563 -0.37843 0.19172 -0.38252 0.1955 C -0.39355 0.20558 -0.40552 0.21461 -0.41733 0.22364 C -0.43213 0.23477 -0.44693 0.24653 -0.46268 0.25577 C -0.47575 0.26354 -0.48977 0.26774 -0.50347 0.27383 L -0.50804 0.27593 C -0.50741 0.26459 -0.50756 0.25304 -0.50646 0.2417 C -0.50504 0.22763 -0.50237 0.21356 -0.50048 0.19949 C -0.49985 0.19466 -0.49953 0.18983 -0.4989 0.18542 C -0.49607 0.16505 -0.49465 0.15875 -0.49134 0.1409 C -0.49087 0.13418 -0.49056 0.12746 -0.48977 0.12095 C -0.48961 0.11801 -0.48678 0.11486 -0.48835 0.11276 C -0.48977 0.11087 -0.49229 0.11402 -0.49434 0.11486 C -0.51008 0.13565 -0.51874 0.15077 -0.5367 0.16505 C -0.53843 0.16673 -0.54079 0.16652 -0.54268 0.16694 C -0.54221 0.16169 -0.54237 0.15602 -0.54126 0.15098 C -0.54032 0.14678 -0.53796 0.143 -0.5367 0.1388 C -0.53497 0.13376 -0.53402 0.12788 -0.53213 0.12284 C -0.53056 0.11864 -0.52977 0.1115 -0.52615 0.11087 C -0.52315 0.10982 -0.52 0.10982 -0.51701 0.10877 C -0.51402 0.10772 -0.50804 0.10478 -0.50804 0.10478 C -0.50646 0.10268 -0.50473 0.10079 -0.50347 0.09869 C -0.50205 0.09596 -0.50158 0.09302 -0.50048 0.09071 C -0.49906 0.08693 -0.49764 0.08379 -0.49591 0.08064 C -0.49308 0.0756 -0.48977 0.07098 -0.48678 0.06615 C -0.4863 0.06384 -0.48441 0.0609 -0.48536 0.05817 C -0.4863 0.05565 -0.4893 0.05523 -0.49134 0.05418 C -0.49623 0.05166 -0.50615 0.04914 -0.50945 0.04809 C -0.52473 0.04368 -0.50504 0.04956 -0.52315 0.042 C -0.52709 0.04053 -0.53119 0.0399 -0.53512 0.03801 C -0.5367 0.03759 -0.53812 0.03675 -0.53969 0.03612 C -0.54221 0.03507 -0.54489 0.03507 -0.54725 0.03402 C -0.55339 0.0315 -0.55922 0.02835 -0.56536 0.02604 C -0.57607 0.02205 -0.58048 0.02163 -0.59119 0.02016 C -0.60473 0.01113 -0.59292 0.01806 -0.61985 0.01008 C -0.62142 0.00924 -0.62284 0.00819 -0.62441 0.00798 C -0.63292 0.00609 -0.64158 0.00546 -0.65008 0.00399 C -0.65874 0.0021 -0.66709 -0.00084 -0.67575 -0.0021 C -0.67985 -0.00294 -0.68394 -0.00336 -0.68788 -0.00441 C -0.69953 -0.00672 -0.71119 -0.00861 -0.72268 -0.01239 C -0.72473 -0.01281 -0.72662 -0.01386 -0.72867 -0.01449 C -0.73276 -0.01533 -0.73686 -0.01533 -0.74079 -0.01638 C -0.74489 -0.01743 -0.74882 -0.01953 -0.75292 -0.02037 C -0.75701 -0.02142 -0.76536 -0.02289 -0.76945 -0.02457 C -0.77103 -0.02478 -0.77245 -0.02604 -0.77402 -0.02646 C -0.78 -0.02751 -0.78615 -0.02772 -0.79229 -0.02856 C -0.79371 -0.02898 -0.79512 -0.02982 -0.7967 -0.03045 C -0.81843 -0.0378 -0.85134 -0.03381 -0.8663 -0.03465 C -0.87544 -0.03549 -0.88993 -0.03675 -0.89953 -0.03864 C -0.90867 -0.04032 -0.9178 -0.04158 -0.92678 -0.04473 C -0.93087 -0.04578 -0.93497 -0.04683 -0.9389 -0.04872 C -0.94032 -0.04935 -0.94189 -0.0504 -0.94347 -0.05061 C -0.94788 -0.05145 -0.95245 -0.05208 -0.95701 -0.0525 C -0.96394 -0.05586 -0.96268 -0.05502 -0.97213 -0.0588 C -0.97418 -0.05943 -0.97607 -0.06006 -0.97812 -0.06048 C -0.98977 -0.063 -0.98977 -0.06279 -0.99937 -0.06279 L -0.99937 -0.0625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5197E-6 -2.73835E-6 L -4.25197E-6 -2.73835E-6 C -0.00456 -0.00231 -0.00913 -0.00399 -0.01354 -0.0063 C -0.01606 -0.00777 -0.01858 -0.00945 -0.0211 -0.01008 C -0.02567 -0.01176 -0.03023 -0.01281 -0.0348 -0.01449 C -0.03669 -0.01491 -0.03874 -0.01554 -0.04078 -0.01638 C -0.04771 -0.01953 -0.04708 -0.02037 -0.05291 -0.02268 C -0.05685 -0.02373 -0.0611 -0.02499 -0.06504 -0.02646 C -0.06803 -0.02772 -0.07102 -0.02961 -0.07401 -0.03045 C -0.07811 -0.03171 -0.0822 -0.03276 -0.08614 -0.03465 C -0.08771 -0.03507 -0.08913 -0.03591 -0.0907 -0.03654 C -0.09464 -0.0378 -0.09889 -0.03885 -0.10283 -0.04053 C -0.10425 -0.04137 -0.10582 -0.04179 -0.10724 -0.04263 C -0.10929 -0.04368 -0.11133 -0.0441 -0.11338 -0.04473 L -0.12692 -0.05061 C -0.1285 -0.05145 -0.12992 -0.05229 -0.13149 -0.0525 C -0.13401 -0.05334 -0.13653 -0.05397 -0.13905 -0.05481 C -0.14063 -0.05502 -0.14204 -0.05607 -0.14362 -0.0567 C -0.14567 -0.05754 -0.14771 -0.05796 -0.1496 -0.0588 C -0.15118 -0.05943 -0.15259 -0.06006 -0.15417 -0.06048 C -0.15622 -0.06153 -0.15826 -0.06153 -0.16015 -0.06279 C -0.16629 -0.06594 -0.16818 -0.06888 -0.17385 -0.07056 C -0.17685 -0.07182 -0.18 -0.07182 -0.18283 -0.07287 C -0.18598 -0.07392 -0.18881 -0.07602 -0.19196 -0.07686 C -0.19448 -0.07749 -0.197 -0.07791 -0.19952 -0.07896 C -0.20267 -0.08001 -0.20551 -0.08148 -0.20866 -0.08295 C -0.21055 -0.08379 -0.21259 -0.084 -0.21464 -0.08505 C -0.21763 -0.08589 -0.22063 -0.08799 -0.22378 -0.08925 C -0.22677 -0.08988 -0.22976 -0.0903 -0.23275 -0.09093 C -0.24897 -0.09933 -0.23118 -0.09093 -0.24944 -0.09702 C -0.25259 -0.09786 -0.25543 -0.10017 -0.25842 -0.10101 C -0.26283 -0.10248 -0.27606 -0.10437 -0.27968 -0.105 C -0.30834 -0.11591 -0.27244 -0.1029 -0.30078 -0.11109 C -0.30441 -0.11193 -0.30771 -0.11444 -0.31149 -0.11528 C -0.31748 -0.11654 -0.32346 -0.11654 -0.3296 -0.11696 C -0.3422 -0.12137 -0.33275 -0.11843 -0.35527 -0.12095 L -0.37196 -0.12326 L -0.50803 -0.12095 C -0.51637 -0.12095 -0.52724 -0.11696 -0.53511 -0.11528 C -0.53921 -0.11423 -0.5433 -0.11423 -0.54724 -0.11298 C -0.59181 -0.10227 -0.56094 -0.10731 -0.5896 -0.1029 C -0.59511 -0.10101 -0.60063 -0.09849 -0.60629 -0.09702 C -0.61653 -0.09387 -0.65574 -0.08505 -0.66677 -0.08106 C -0.70551 -0.06594 -0.64629 -0.08841 -0.68944 -0.07287 C -0.69653 -0.07035 -0.70346 -0.06762 -0.71055 -0.06489 C -0.71401 -0.06342 -0.71779 -0.06258 -0.7211 -0.06048 C -0.72362 -0.05943 -0.72614 -0.05796 -0.72866 -0.0567 C -0.7307 -0.05586 -0.73275 -0.05544 -0.7348 -0.05481 C -0.73685 -0.05355 -0.73874 -0.05145 -0.74078 -0.05061 C -0.74267 -0.04977 -0.74488 -0.04956 -0.74677 -0.04872 C -0.74897 -0.04767 -0.75086 -0.04599 -0.75291 -0.04473 C -0.75543 -0.04326 -0.75795 -0.04179 -0.76047 -0.04053 C -0.77086 -0.01995 -0.75417 -0.05124 -0.76944 -0.03045 C -0.77212 -0.02688 -0.77354 -0.02268 -0.77559 -0.01869 L -0.77858 -0.01239 C -0.77905 -0.00777 -0.77952 -0.00315 -0.78015 0.00189 C -0.78047 0.00504 -0.78157 0.00819 -0.78157 0.01197 C -0.78157 0.01596 -0.78078 0.02016 -0.78015 0.02415 C -0.77763 0.03864 -0.76755 0.04788 -0.76047 0.05817 C -0.75779 0.06216 -0.75527 0.06615 -0.75291 0.07056 C -0.74976 0.07581 -0.74724 0.08169 -0.74378 0.08652 C -0.74 0.09198 -0.72629 0.10479 -0.72267 0.10878 C -0.71795 0.11382 -0.71385 0.11991 -0.70897 0.12495 C -0.70362 0.13062 -0.69779 0.13524 -0.69244 0.1407 C -0.68677 0.14679 -0.68157 0.15351 -0.67574 0.15897 C -0.6485 0.18543 -0.65921 0.17157 -0.6274 0.1953 C -0.6211 0.20013 -0.61543 0.20622 -0.60929 0.21168 C -0.58126 0.23457 -0.59716 0.22155 -0.57291 0.23562 C -0.56881 0.23793 -0.56504 0.24108 -0.56094 0.2436 C -0.55622 0.24654 -0.55338 0.24759 -0.54881 0.24969 C -0.54677 0.2457 -0.54456 0.24171 -0.54267 0.23751 C -0.54126 0.23436 -0.54015 0.22449 -0.53968 0.22155 C -0.5422 0.20202 -0.54346 0.18207 -0.54724 0.16296 C -0.55433 0.12789 -0.58456 0.07791 -0.59716 0.05817 C -0.61905 0.02415 -0.62645 0.01008 -0.65165 -0.02037 C -0.66441 -0.03591 -0.68378 -0.05292 -0.69842 -0.06489 C -0.71133 -0.07497 -0.73259 -0.08925 -0.74677 -0.09492 C -0.75622 -0.09891 -0.76598 -0.10017 -0.77559 -0.1029 C -0.79685 -0.10941 -0.81732 -0.12137 -0.83905 -0.12326 C -0.87338 -0.12578 -0.85716 -0.12431 -0.8874 -0.12746 C -0.90063 -0.12536 -0.91401 -0.12536 -0.92677 -0.12095 C -0.93779 -0.11738 -0.94677 -0.10584 -0.95401 -0.09492 C -0.95826 -0.08841 -0.96267 -0.08232 -0.96614 -0.07497 C -0.97448 -0.0567 -0.97795 -0.03675 -0.98267 -0.01638 C -0.98834 0.04116 -0.99181 0.05124 -0.98126 0.12096 C -0.97559 0.15687 -0.95637 0.19992 -0.93889 0.22764 C -0.91401 0.2667 -0.88409 0.30072 -0.8496 0.32424 C -0.82692 0.33999 -0.80283 0.35196 -0.77858 0.36288 C -0.75086 0.37464 -0.72267 0.38556 -0.69385 0.3929 C -0.65952 0.40109 -0.62456 0.40571 -0.5896 0.40886 C -0.55039 0.41243 -0.51102 0.4118 -0.47165 0.41285 C -0.26 0.39563 -0.26614 0.41264 -0.10283 0.35847 C -0.0696 0.34734 -0.03559 0.33894 -0.00456 0.32046 C 0.03953 0.29379 0.07922 0.25578 0.12095 0.22365 C 0.1315 0.20559 0.14394 0.18879 0.15276 0.16905 C 0.16221 0.14784 0.16599 0.10983 0.16945 0.08652 C 0.16882 0.06615 0.1704 0.04599 0.16788 0.02604 C 0.16678 0.0168 0.16221 0.00945 0.15874 0.00189 C 0.15622 -0.00378 0.15371 -0.01008 0.14977 -0.01449 C 0.14536 -0.01869 0.13969 -0.01995 0.13465 -0.02268 C 0.1063 -0.03549 0.10552 -0.03507 0.07103 -0.03864 C 0.05355 -0.04053 0.03575 -0.04137 0.01811 -0.04263 C -0.00598 -0.03654 -0.03086 -0.03444 -0.05433 -0.02457 C -0.08063 -0.01365 -0.10519 0.00399 -0.12992 0.02016 C -0.20629 0.06951 -0.21622 0.07896 -0.28425 0.14679 C -0.30834 0.17073 -0.33338 0.19383 -0.35527 0.22155 C -0.43291 0.31983 -0.46472 0.35721 -0.51244 0.44918 C -0.52236 0.46829 -0.53149 0.48656 -0.53826 0.50777 C -0.53968 0.51239 -0.54015 0.51743 -0.54126 0.52205 C -0.53196 0.55082 -0.53716 0.54767 -0.4959 0.51785 C -0.45023 0.4853 -0.4074 0.44645 -0.36283 0.41096 C -0.33181 0.3864 -0.30015 0.36288 -0.26913 0.33831 L -0.17527 0.26355 C -0.14567 0.24045 -0.1137 0.22113 -0.08614 0.19341 C -0.04645 0.15288 -0.03086 0.14259 -0.00141 0.0987 C 0.00268 0.09261 0.00552 0.08505 0.00914 0.07854 C 0.01103 0.06279 0.01481 0.05691 -0.00755 0.07056 C -0.03952 0.08988 -0.06992 0.1134 -0.10126 0.13482 C -0.12787 0.15309 -0.15433 0.17178 -0.18141 0.18942 C -0.21291 0.20958 -0.24504 0.22785 -0.27669 0.24759 C -0.33212 0.28224 -0.3811 0.31353 -0.43385 0.35448 C -0.44897 0.36624 -0.4633 0.37989 -0.47779 0.3929 C -0.48299 0.39752 -0.48771 0.40382 -0.49291 0.40886 C -0.49622 0.41243 -0.49984 0.41558 -0.50346 0.41894 C -0.50047 0.41243 -0.49763 0.4055 -0.49433 0.39878 C -0.48803 0.38577 -0.48078 0.3738 -0.47464 0.36078 C -0.46267 0.33432 -0.4422 0.28224 -0.43244 0.25368 C -0.42598 0.23541 -0.41937 0.21672 -0.41417 0.1974 C -0.40661 0.16905 -0.4033 0.13986 -0.39905 0.11067 C -0.4011 0.09261 -0.40189 0.07392 -0.40519 0.05607 C -0.40866 0.03675 -0.41496 0.03276 -0.42629 0.02184 C -0.43133 0.0168 -0.43574 0.01092 -0.44141 0.00777 C -0.45763 -0.00084 -0.48236 -0.00231 -0.49889 -0.00441 C -0.62015 0.00819 -0.62771 -0.00378 -0.71511 0.03192 C -0.73055 0.03822 -0.74519 0.04767 -0.76047 0.05418 C -0.77291 0.05985 -0.78614 0.06195 -0.79826 0.06825 C -0.80787 0.0735 -0.81653 0.08148 -0.82551 0.08862 C -0.82818 0.09093 -0.8359 0.09471 -0.83307 0.0966 C -0.82803 0.09996 -0.82189 0.09513 -0.81637 0.09471 C -0.75039 0.03234 -0.83511 0.1134 -0.70598 -0.02268 C -0.68929 -0.0399 -0.67039 -0.05355 -0.65464 -0.07287 C -0.64346 -0.08652 -0.63228 -0.09933 -0.62141 -0.11298 C -0.61669 -0.11885 -0.61196 -0.12494 -0.60771 -0.13124 C -0.60535 -0.13481 -0.6011 -0.13838 -0.60173 -0.14321 C -0.6022 -0.14678 -0.60677 -0.14195 -0.60929 -0.14132 C -0.61322 -0.1367 -0.61748 -0.13229 -0.62141 -0.12746 C -0.63559 -0.10941 -0.6485 -0.08946 -0.66362 -0.07287 C -0.82031 0.09702 -0.69669 -0.0378 -0.79826 0.07455 C -0.81527 0.09324 -0.83275 0.11193 -0.8496 0.13083 C -0.86551 0.14889 -0.88094 0.16695 -0.89653 0.18543 C -0.90818 0.19866 -0.9211 0.21042 -0.93133 0.22533 C -0.93937 0.23751 -0.94771 0.24948 -0.95543 0.26187 C -0.96425 0.27594 -0.96614 0.28098 -0.97212 0.294 C -0.93716 0.30597 -0.95543 0.30471 -0.90252 0.26985 L -0.56094 0.04011 C -0.5211 0.01281 -0.48078 -0.01281 -0.44299 -0.04473 C -0.39228 -0.08694 -0.32488 -0.13922 -0.27669 -0.19151 C -0.26692 -0.20222 -0.25889 -0.21524 -0.25086 -0.22784 C -0.24834 -0.23204 -0.24078 -0.2417 -0.24488 -0.2417 C -0.25023 -0.2417 -0.25338 -0.2333 -0.257 -0.22784 C -0.32519 -0.12431 -0.27228 -0.19781 -0.32346 -0.12095 C -0.33543 -0.10332 -0.34692 -0.08526 -0.35984 -0.06888 C -0.38346 -0.03864 -0.40692 -0.00777 -0.43086 0.02184 C -0.44315 0.03717 -0.45606 0.05166 -0.46866 0.06615 L -0.50803 0.11277 C -0.52047 0.12768 -0.53228 0.14385 -0.54582 0.15687 L -0.61385 0.22365 C -0.62992 0.2394 -0.63417 0.24381 -0.65007 0.25578 C -0.65779 0.26166 -0.65732 0.26082 -0.66362 0.26355 C -0.66173 0.26082 -0.65952 0.25851 -0.65763 0.25578 C -0.65606 0.25347 -0.65496 0.25032 -0.65307 0.24759 C -0.65086 0.24444 -0.64771 0.24276 -0.64551 0.23961 C -0.64315 0.23604 -0.64204 0.23079 -0.63952 0.22764 C -0.63338 0.21966 -0.62629 0.21273 -0.61984 0.20559 C -0.61007 0.19404 -0.60535 0.1848 -0.59118 0.18312 C -0.56755 0.1806 -0.54378 0.18165 -0.52 0.18144 C -0.49574 0.18816 -0.42976 0.20601 -0.40661 0.21756 C -0.3937 0.22386 -0.38252 0.23499 -0.37039 0.2436 C -0.36488 0.25179 -0.35795 0.25851 -0.3537 0.26775 C -0.35196 0.27195 -0.34976 0.2982 -0.34929 0.30408 C -0.34929 0.3045 -0.35165 0.32109 -0.35228 0.32256 C -0.35322 0.32424 -0.35543 0.32466 -0.35685 0.32634 C -0.36582 0.33642 -0.3559 0.32991 -0.37039 0.33642 C -0.40031 0.32991 -0.41826 0.32655 -0.45055 0.31416 C -0.46441 0.30891 -0.45779 0.31248 -0.47023 0.30408 C -0.4707 0.3024 -0.47181 0.30009 -0.47165 0.29799 C -0.46834 0.26208 -0.45748 0.24444 -0.43685 0.21357 C -0.42582 0.19677 -0.41511 0.17955 -0.40362 0.16296 C -0.36661 0.11067 -0.29905 0.02898 -0.26598 -0.0063 C -0.17086 -0.10794 -0.27165 0.00189 -0.20551 -0.07497 C -0.20173 -0.07938 -0.19716 -0.08253 -0.19354 -0.08694 C -0.19212 -0.08841 -0.18929 -0.09492 -0.19039 -0.09303 C -0.19968 -0.07833 -0.20661 -0.06048 -0.21763 -0.04872 C -0.28992 0.03045 -0.31826 0.06867 -0.39307 0.12894 C -0.48283 0.20076 -0.57181 0.2667 -0.66362 0.33264 C -0.68015 0.3444 -0.79149 0.42272 -0.81496 0.43742 L -0.90252 0.49181 C -0.90567 0.49349 -0.91433 0.50063 -0.91165 0.49769 C -0.9096 0.49559 -0.9074 0.49391 -0.90567 0.49181 C -0.89779 0.48173 -0.89149 0.46997 -0.88299 0.46115 C -0.87354 0.45212 -0.72645 0.31836 -0.70141 0.30009 C -0.17842 -0.07854 -0.57307 0.1995 -0.2948 0.01407 C -0.21811 -0.03738 -0.12346 -0.10227 -0.0559 -0.16736 C -0.04488 -0.17828 -0.03354 -0.18857 -0.02267 -0.1997 C -0.01889 -0.20369 -0.01354 -0.20579 -0.01212 -0.21188 C -0.01102 -0.21608 -0.01842 -0.2081 -0.0211 -0.20579 C -0.02803 -0.19865 -0.0337 -0.19004 -0.04078 -0.18395 C -0.07448 -0.15287 -0.10724 -0.1199 -0.14362 -0.09492 C -0.19858 -0.05733 -0.25133 -0.01407 -0.30834 0.01806 C -0.33858 0.03486 -0.3685 0.05292 -0.39905 0.06825 C -0.52598 0.13209 -0.55669 0.1449 -0.66362 0.19152 L -0.79984 0.24969 C -0.81338 0.25536 -0.82692 0.2604 -0.84063 0.26586 L -0.86629 0.27594 C -0.85574 0.2646 -0.84441 0.25431 -0.83448 0.24171 C -0.82551 0.23037 -0.817 0.21777 -0.8074 0.20748 C -0.76724 0.16401 -0.76441 0.1701 -0.71653 0.13083 C -0.6337 0.06279 -0.68629 0.09597 -0.60031 0.04011 C -0.58472 0.03003 -0.56881 0.02142 -0.55338 0.01197 C -0.54362 0.00588 -0.53401 -0.00105 -0.52456 -0.00861 C -0.50472 -0.02352 -0.51795 -0.01785 -0.50488 -0.02268 C -0.50803 -0.01638 -0.51118 -0.0105 -0.51401 -0.00441 C -0.51716 0.00231 -0.51937 0.01008 -0.52315 0.01596 C -0.54724 0.05523 -0.57244 0.09009 -0.60173 0.12285 C -0.61622 0.13902 -0.63118 0.15498 -0.64708 0.16905 C -0.68315 0.20076 -0.71889 0.23352 -0.75748 0.25977 C -0.79322 0.28392 -0.82771 0.31185 -0.86472 0.33264 C -0.93401 0.37107 -0.90692 0.36183 -0.94346 0.37275 C -0.94929 0.34965 -0.94409 0.37569 -0.91622 0.33264 C -0.91007 0.32277 -0.90456 0.3129 -0.89811 0.30408 C -0.83669 0.22239 -0.84614 0.23898 -0.79228 0.17304 C -0.78189 0.16086 -0.77291 0.14616 -0.76189 0.13482 C -0.75291 0.12558 -0.7433 0.11697 -0.7348 0.10668 C -0.72614 0.09681 -0.71685 0.08694 -0.71055 0.07455 C -0.7096 0.07224 -0.70614 0.06678 -0.70755 0.06825 C -0.75842 0.13188 -0.74252 0.13146 -0.83149 0.20748 C -1.01669 0.36561 -0.91165 0.28035 -1.05212 0.38849 C -1.07889 0.4097 -1.10393 0.43469 -1.13228 0.45107 C -1.19968 0.49181 -1.26944 0.52625 -1.3348 0.57245 C -1.36456 0.59345 -1.35102 0.58757 -1.37417 0.5945 C -1.37212 0.58799 -1.37102 0.58064 -1.36803 0.57434 C -1.35133 0.53906 -1.3411 0.53276 -1.31968 0.49979 C -1.30661 0.47963 -1.29527 0.45716 -1.28189 0.43742 C -1.23527 0.3675 -1.1874 0.29967 -1.13984 0.23163 C -1.11858 0.20139 -1.07086 0.1386 -1.05055 0.10668 C -1.04204 0.09303 -1.03385 0.07959 -1.02504 0.06615 C -1.02078 0.06006 -1.03307 0.0798 -1.03716 0.08652 C -1.05511 0.11676 -1.07291 0.14742 -1.09133 0.17703 C -1.11448 0.21441 -1.13559 0.25368 -1.16094 0.2877 C -1.19527 0.33474 -1.39023 0.6092 -1.46629 0.68522 C -1.58488 0.80387 -1.56078 0.78602 -1.69622 0.89269 C -1.70283 0.89815 -1.71039 0.90067 -1.71732 0.90508 C -1.71937 0.90613 -1.72141 0.9076 -1.72346 0.90886 C -1.69826 0.83117 -1.70315 0.83957 -1.6296 0.72953 C -1.61354 0.70559 -1.59826 0.67976 -1.58126 0.65708 C -1.53527 0.59492 -1.48992 0.53108 -1.44031 0.47375 C -1.34614 0.36288 -1.25622 0.24339 -1.15039 0.15288 C -1.05968 0.07581 -0.97401 -0.01281 -0.87842 -0.07896 C -0.86378 -0.08925 -0.84944 -0.10017 -0.83448 -0.10899 C -0.82976 -0.11193 -0.82441 -0.11298 -0.81937 -0.11528 C -0.81795 -0.11591 -0.81637 -0.11654 -0.81496 -0.11696 C -0.82015 0.10185 -0.81511 0.05313 -0.83763 0.28203 C -0.84582 0.36624 -0.85433 0.45023 -0.86472 0.53423 C -0.86944 0.57203 -0.87637 0.60941 -0.88299 0.647 C -0.89496 0.71567 -0.90614 0.78476 -0.92078 0.8528 C -0.92881 0.89059 -0.94094 0.92671 -0.95102 0.96346 C -0.95291 0.97102 -0.95858 0.99307 -0.957 0.98551 C -0.94614 0.93469 -0.95763 0.97837 -0.94031 0.93532 C -0.90362 0.84335 -0.95291 0.91642 -0.84818 0.76166 C -0.82504 0.72743 -0.80267 0.69215 -0.77858 0.65918 C -0.74157 0.60815 -0.66866 0.54599 -0.63496 0.51407 C -0.63401 0.51575 -0.63165 0.51743 -0.63196 0.51995 C -0.63338 0.53591 -0.64441 0.56678 -0.65007 0.57854 C -0.67637 0.63209 -0.69716 0.69278 -0.73165 0.73751 C -0.80346 0.83117 -0.77133 0.794 -0.82551 0.8528 C -0.81181 0.7982 -0.79968 0.74297 -0.78472 0.68921 C -0.77653 0.66044 -0.76692 0.63209 -0.7559 0.60458 C -0.70378 0.4748 -0.64897 0.3465 -0.59559 0.21756 C -0.58488 0.19152 -0.57433 0.16506 -0.56393 0.13881 C -0.55275 0.11067 -0.54173 0.08253 -0.5307 0.05418 C -0.52913 0.05019 -0.52425 0.03864 -0.52614 0.042 C -0.57244 0.13209 -0.51385 0.0168 -0.60929 0.22155 C -0.62393 0.25263 -0.63748 0.28539 -0.65464 0.31416 C -0.69133 0.37653 -0.72692 0.44036 -0.76504 0.50189 C -0.83905 0.62096 -0.90519 0.74927 -0.98724 0.85868 C -0.98881 0.86078 -0.99307 0.86687 -0.99181 0.86456 C -0.95165 0.79169 -0.88614 0.70244 -0.84362 0.65918 C -0.19543 0.00042 -0.74362 0.54977 -0.26755 0.08862 C -0.20818 0.03108 -0.14614 -0.02268 -0.0907 -0.08694 L -0.00897 -0.18185 C -0.0074 -0.18353 -0.00598 -0.18983 -0.00456 -0.18752 C -0.00283 -0.18563 -0.00629 -0.18227 -0.00755 -0.17975 C -0.04519 -0.10101 -0.07748 -0.0168 -0.12094 0.05607 C -0.25354 0.27993 -0.2737 0.32571 -0.42031 0.52793 C -0.44189 0.55775 -0.46567 0.58442 -0.48976 0.61088 C -0.49511 0.61634 -0.50204 0.61844 -0.50803 0.62243 C -0.51055 0.62474 -0.51307 0.62684 -0.51559 0.62894 C -0.50692 0.60605 -0.49921 0.58232 -0.48976 0.56048 C -0.47212 0.51848 -0.45291 0.47795 -0.43685 0.43532 C -0.43496 0.42986 -0.42677 0.41663 -0.43086 0.41894 C -0.43811 0.42293 -0.4422 0.43364 -0.44755 0.4412 C -0.48393 0.49496 -0.46519 0.47375 -0.50047 0.51575 C -0.50173 0.51743 -0.50346 0.51848 -0.50488 0.51995 C -0.53921 0.51092 -0.52141 0.5189 -0.47023 0.42104 C -0.36724 0.2247 -0.45385 0.42083 -0.38094 0.26355 C -0.37842 0.25809 -0.37653 0.252 -0.37496 0.2457 C -0.37338 0.23982 -0.37291 0.23352 -0.37196 0.22764 C -0.37748 0.22533 -0.38283 0.21987 -0.3885 0.22155 C -0.39496 0.22302 -0.39937 0.23142 -0.40519 0.23562 C -0.41464 0.24276 -0.42393 0.2499 -0.43385 0.25578 C -0.51102 0.30177 -0.56409 0.33201 -0.63653 0.36876 C -0.7307 0.41621 -0.70787 0.40571 -0.75133 0.42524 C -0.68031 0.24486 -0.75574 0.43028 -0.51858 0.01596 C -0.46047 -0.08589 -0.40456 -0.18983 -0.34771 -0.29252 C -0.33653 -0.31247 -0.32346 -0.33074 -0.31448 -0.35258 C -0.30897 -0.36602 -0.29779 -0.37757 -0.29779 -0.3929 C -0.29779 -0.40403 -0.3085 -0.37652 -0.31448 -0.36875 C -0.32724 -0.35237 -0.34 -0.33557 -0.3537 -0.32066 C -0.3737 -0.29861 -0.39417 -0.27719 -0.41574 -0.25787 C -0.51669 -0.16967 -0.61401 -0.07245 -0.7211 0.00189 C -0.74629 0.01911 -0.77228 0.03507 -0.79669 0.05418 C -0.86551 0.10794 -0.93307 0.16527 -1.00078 0.22155 C -1.10519 0.30828 -0.95464 0.1869 -1.03559 0.25179 C -1.03133 0.24045 -1.02787 0.23058 -1.02204 0.21966 C -1.00724 0.19215 -0.99417 0.16296 -0.97669 0.13881 C -0.78267 -0.12641 -0.83228 -0.08484 -0.60929 -0.29042 C -0.54787 -0.34691 -0.55448 -0.34355 -0.52 -0.35867 C -0.5211 -0.34586 -0.52078 -0.33284 -0.52315 -0.32066 C -0.52535 -0.3089 -0.52929 -0.29714 -0.5337 -0.28643 C -0.56315 -0.21314 -0.59039 -0.13838 -0.62441 -0.06888 C -0.65716 -0.00168 -0.68929 0.06615 -0.72267 0.13293 C -0.75322 0.19383 -0.78519 0.25368 -0.81637 0.31416 C -0.82094 0.32277 -0.82645 0.33096 -0.83007 0.34062 C -0.83196 0.34566 -0.83968 0.36015 -0.83606 0.35658 C -0.82031 0.34062 -0.67716 0.17178 -0.66818 0.16107 L -0.61685 0.1008 C -0.58472 0.06363 -0.55055 0.02919 -0.52 -0.01008 C -0.49795 -0.03906 -0.47543 -0.06783 -0.45354 -0.09702 C -0.45118 -0.10017 -0.4507 -0.10689 -0.44755 -0.10689 C -0.44456 -0.10689 -0.45039 -0.10038 -0.45196 -0.09702 C -0.4685 -0.06531 -0.48346 -0.03192 -0.50189 -0.00231 C -0.55826 0.08904 -0.61748 0.17703 -0.67574 0.26586 C -0.83511 0.50861 -0.77464 0.41243 -0.9222 0.63104 C -0.98755 0.72743 -0.95448 0.68753 -0.98881 0.72743 C -0.91307 0.54494 -0.94818 0.62243 -0.78157 0.32424 C -0.7548 0.27657 -0.72771 0.22869 -0.697 0.18543 L -0.59874 0.04599 C -0.59574 0.042 -0.5896 0.03402 -0.5896 0.03423 C -0.5948 0.05103 -0.59842 0.06825 -0.60472 0.08463 C -0.66519 0.24045 -0.69086 0.27657 -0.78315 0.4391 C -0.79732 0.46451 -0.81181 0.48971 -0.8285 0.51197 C -0.93338 0.65183 -0.89181 0.60521 -0.94488 0.66296 C -0.94141 0.647 -0.93905 0.6302 -0.93433 0.61466 C -0.89401 0.4832 -0.85165 0.41747 -0.79527 0.27384 L -0.72724 0.1008 C -0.73559 0.14553 -0.7285 0.11172 -0.777 0.20349 C -0.93275 0.49811 -0.82189 0.28728 -0.93275 0.48761 L -1.12315 0.83432 C -1.13291 0.85238 -1.14236 0.87065 -1.15181 0.8887 C -1.15291 0.8908 -1.15622 0.89647 -1.15496 0.89479 C -1.07748 0.794 -1.02834 0.72407 -0.92519 0.63881 C -0.86582 0.58967 -0.80803 0.53696 -0.74677 0.49181 C -0.67338 0.43742 -0.59842 0.38577 -0.52157 0.34062 C -0.41527 0.27762 -0.30645 0.2226 -0.19795 0.16695 C -0.17685 0.15645 -0.1548 0.14889 -0.13307 0.1407 C 0.04788 0.07602 -0.15055 0.15141 -0.08614 0.12684 C -0.08567 0.13083 -0.08362 0.13503 -0.08456 0.13881 C -0.10692 0.22848 -0.11763 0.24885 -0.15417 0.33054 C -0.18346 0.39563 -0.19669 0.41558 -0.24488 0.47963 C -0.27196 0.51575 -0.31748 0.57161 -0.35527 0.5987 C -0.3822 0.61781 -0.4107 0.63335 -0.43842 0.6512 C -0.44897 0.64427 -0.46598 0.64553 -0.47023 0.63104 C -0.47653 0.60836 -0.45606 0.54326 -0.45055 0.51995 C -0.44661 0.50399 -0.44472 0.48698 -0.44 0.47165 C -0.41149 0.38073 -0.37858 0.29253 -0.3507 0.2016 C -0.34519 0.18312 -0.33937 0.16527 -0.33417 0.14679 C -0.33181 0.13902 -0.32204 0.11991 -0.32803 0.12285 C -0.33716 0.12747 -0.33874 0.1449 -0.34614 0.15288 C -0.3548 0.16254 -0.36346 0.17157 -0.37196 0.18144 C -0.37559 0.18564 -0.37842 0.19173 -0.38252 0.1953 C -0.39354 0.20559 -0.40551 0.21441 -0.41732 0.22365 C -0.43212 0.23478 -0.44692 0.24654 -0.46267 0.25578 C -0.47574 0.26355 -0.48976 0.26775 -0.50346 0.27384 L -0.50803 0.27594 C -0.5074 0.2646 -0.50755 0.25305 -0.50645 0.24171 C -0.50504 0.22764 -0.50236 0.21357 -0.50047 0.1995 C -0.49984 0.19467 -0.49952 0.18984 -0.49889 0.18543 C -0.49606 0.16506 -0.49464 0.15876 -0.49133 0.1407 C -0.49086 0.13419 -0.49055 0.12747 -0.48976 0.12096 C -0.4896 0.11802 -0.48677 0.11487 -0.48834 0.11277 C -0.48976 0.11067 -0.49228 0.11403 -0.49433 0.11487 C -0.51007 0.13566 -0.51874 0.15078 -0.53669 0.16506 C -0.53842 0.16674 -0.54078 0.16653 -0.54267 0.16695 C -0.5422 0.1617 -0.54236 0.15603 -0.54126 0.15099 C -0.54031 0.14679 -0.53795 0.14301 -0.53669 0.13881 C -0.53496 0.13377 -0.53401 0.12789 -0.53212 0.12285 C -0.53055 0.11865 -0.52976 0.11151 -0.52614 0.11067 C -0.52315 0.10983 -0.52 0.10983 -0.517 0.10878 C -0.51401 0.10773 -0.50803 0.10479 -0.50803 0.105 C -0.50645 0.10269 -0.50472 0.1008 -0.50346 0.0987 C -0.50204 0.09597 -0.50157 0.09303 -0.50047 0.09072 C -0.49905 0.08694 -0.49763 0.08379 -0.4959 0.08064 C -0.49307 0.0756 -0.48976 0.07098 -0.48677 0.06615 C -0.48629 0.06384 -0.48441 0.0609 -0.48535 0.05817 C -0.48629 0.05565 -0.48929 0.05523 -0.49133 0.05418 C -0.49622 0.05166 -0.50614 0.04914 -0.50944 0.04809 C -0.52472 0.04368 -0.50504 0.04956 -0.52315 0.042 C -0.52708 0.04053 -0.53118 0.0399 -0.53511 0.03801 C -0.53669 0.03759 -0.53811 0.03675 -0.53968 0.03612 C -0.5422 0.03507 -0.54488 0.03507 -0.54724 0.03402 C -0.55338 0.0315 -0.55921 0.02835 -0.56535 0.02604 C -0.57606 0.02184 -0.58047 0.02142 -0.59118 0.02016 C -0.60472 0.01092 -0.59291 0.01806 -0.61984 0.01008 C -0.62141 0.00924 -0.62283 0.00819 -0.62441 0.00777 C -0.63291 0.00588 -0.64157 0.00546 -0.65007 0.00399 C -0.65874 0.00189 -0.66708 -0.00084 -0.67574 -0.00231 C -0.67984 -0.00315 -0.68393 -0.00357 -0.68787 -0.00441 C -0.69952 -0.00672 -0.71118 -0.00861 -0.72267 -0.01239 C -0.72472 -0.01281 -0.72661 -0.01407 -0.72866 -0.01449 C -0.73275 -0.01533 -0.73685 -0.01533 -0.74078 -0.01638 C -0.74488 -0.01743 -0.74881 -0.01953 -0.75291 -0.02037 C -0.757 -0.02142 -0.76535 -0.02289 -0.76944 -0.02457 C -0.77102 -0.02499 -0.77244 -0.02604 -0.77401 -0.02646 C -0.78 -0.02772 -0.78614 -0.02772 -0.79228 -0.02856 C -0.7937 -0.02898 -0.79511 -0.03003 -0.79669 -0.03045 C -0.81842 -0.0378 -0.85133 -0.03381 -0.86629 -0.03465 C -0.87543 -0.03549 -0.88992 -0.03675 -0.89952 -0.03864 C -0.90866 -0.04053 -0.91779 -0.04158 -0.92677 -0.04473 C -0.93086 -0.04599 -0.93496 -0.04683 -0.93889 -0.04872 C -0.94031 -0.04956 -0.94189 -0.0504 -0.94346 -0.05061 C -0.94787 -0.05145 -0.95244 -0.05208 -0.957 -0.0525 C -0.96393 -0.05586 -0.96267 -0.05502 -0.97212 -0.0588 C -0.97417 -0.05943 -0.97606 -0.06006 -0.97811 -0.06048 C -0.98976 -0.063 -0.98976 -0.06279 -0.99937 -0.06279 L -0.99937 -0.0625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961E-6 -1.27677E-6 L -3.14961E-6 0.00021 C -0.00456 -0.0021 -0.00913 -0.00399 -0.01354 -0.0063 C -0.01606 -0.00777 -0.01858 -0.00945 -0.0211 -0.01008 C -0.02567 -0.01176 -0.03023 -0.01281 -0.0348 -0.01449 C -0.03669 -0.01491 -0.03874 -0.01554 -0.04078 -0.01638 C -0.04771 -0.01953 -0.04708 -0.02037 -0.05291 -0.02268 C -0.05685 -0.02373 -0.0611 -0.02499 -0.06504 -0.02646 C -0.06803 -0.02772 -0.07102 -0.02961 -0.07401 -0.03045 C -0.07811 -0.03171 -0.0822 -0.03276 -0.08614 -0.03465 C -0.08771 -0.03507 -0.08913 -0.03591 -0.09071 -0.03654 C -0.09464 -0.0378 -0.09889 -0.03885 -0.10283 -0.04053 C -0.10425 -0.04137 -0.10582 -0.04179 -0.10724 -0.04263 C -0.10929 -0.04368 -0.11134 -0.0441 -0.11338 -0.04473 L -0.12693 -0.05061 C -0.1285 -0.05145 -0.12992 -0.05229 -0.13149 -0.0525 C -0.13401 -0.05334 -0.13653 -0.05397 -0.13905 -0.05481 C -0.14063 -0.05502 -0.14204 -0.05607 -0.14362 -0.0567 C -0.14567 -0.05754 -0.14771 -0.05796 -0.1496 -0.0588 C -0.15118 -0.05943 -0.1526 -0.06006 -0.15417 -0.06048 C -0.15622 -0.06153 -0.15826 -0.06153 -0.16015 -0.06279 C -0.1663 -0.06594 -0.16819 -0.06888 -0.17386 -0.07056 C -0.17685 -0.07182 -0.18 -0.07182 -0.18283 -0.07287 C -0.18598 -0.07392 -0.18882 -0.07602 -0.19197 -0.07686 C -0.19449 -0.07749 -0.197 -0.07791 -0.19952 -0.07896 C -0.20267 -0.08001 -0.20551 -0.08148 -0.20866 -0.08295 C -0.21055 -0.08379 -0.2126 -0.084 -0.21464 -0.08505 C -0.21763 -0.08589 -0.22063 -0.08799 -0.22378 -0.08925 C -0.22677 -0.08988 -0.22976 -0.0903 -0.23275 -0.09093 C -0.24897 -0.09933 -0.23118 -0.09093 -0.24945 -0.09702 C -0.2526 -0.09786 -0.25543 -0.10017 -0.25842 -0.10101 C -0.26283 -0.10248 -0.27606 -0.10437 -0.27968 -0.105 C -0.30834 -0.11592 -0.27244 -0.1029 -0.30078 -0.11109 C -0.30441 -0.11193 -0.30771 -0.11445 -0.31149 -0.11529 C -0.31748 -0.11655 -0.32346 -0.11655 -0.3296 -0.11697 C -0.3422 -0.12138 -0.33275 -0.11844 -0.35527 -0.12096 L -0.37197 -0.12327 L -0.50803 -0.12096 C -0.51637 -0.12096 -0.52724 -0.11697 -0.53511 -0.11529 C -0.53921 -0.11424 -0.5433 -0.11424 -0.54724 -0.11298 C -0.59181 -0.10227 -0.56094 -0.10731 -0.5896 -0.1029 C -0.59511 -0.10101 -0.60063 -0.09849 -0.6063 -0.09702 C -0.61653 -0.09387 -0.65574 -0.08505 -0.66677 -0.08106 C -0.70551 -0.06594 -0.6463 -0.08841 -0.68945 -0.07287 C -0.69653 -0.07035 -0.70346 -0.06762 -0.71055 -0.06489 C -0.71401 -0.06342 -0.71779 -0.06258 -0.7211 -0.06048 C -0.72362 -0.05943 -0.72614 -0.05796 -0.72866 -0.0567 C -0.73071 -0.05586 -0.73275 -0.05544 -0.7348 -0.05481 C -0.73685 -0.05355 -0.73874 -0.05145 -0.74078 -0.05061 C -0.74267 -0.04977 -0.74488 -0.04956 -0.74677 -0.04872 C -0.74897 -0.04767 -0.75086 -0.04599 -0.75291 -0.04473 C -0.75543 -0.04326 -0.75795 -0.04179 -0.76047 -0.04053 C -0.77086 -0.01995 -0.75417 -0.05124 -0.76945 -0.03045 C -0.77212 -0.02688 -0.77354 -0.02268 -0.77559 -0.01869 L -0.77858 -0.01239 C -0.77905 -0.00777 -0.77952 -0.00294 -0.78015 0.00189 C -0.78047 0.00504 -0.78157 0.0084 -0.78157 0.01197 C -0.78157 0.01617 -0.78078 0.02016 -0.78015 0.02415 C -0.77763 0.03864 -0.76756 0.04788 -0.76047 0.05817 C -0.75779 0.06216 -0.75527 0.06615 -0.75291 0.07056 C -0.74976 0.07581 -0.74724 0.08169 -0.74378 0.08652 C -0.74 0.09198 -0.7263 0.10479 -0.72267 0.10878 C -0.71795 0.11382 -0.71386 0.11991 -0.70897 0.12495 C -0.70362 0.13062 -0.69779 0.13524 -0.69244 0.1407 C -0.68677 0.14679 -0.68157 0.15351 -0.67574 0.15897 C -0.6485 0.18543 -0.65921 0.17157 -0.6274 0.1953 C -0.6211 0.20013 -0.61543 0.20622 -0.60929 0.21168 C -0.58126 0.23457 -0.59716 0.22155 -0.57291 0.23562 C -0.56882 0.23793 -0.56504 0.24108 -0.56094 0.2436 C -0.55622 0.24654 -0.55338 0.24759 -0.54882 0.24969 C -0.54677 0.2457 -0.54456 0.24171 -0.54267 0.23751 C -0.54126 0.23436 -0.54015 0.22449 -0.53968 0.22155 C -0.5422 0.20202 -0.54346 0.18207 -0.54724 0.16296 C -0.55433 0.12789 -0.58456 0.07791 -0.59716 0.05817 C -0.61905 0.02415 -0.62645 0.01008 -0.65165 -0.02037 C -0.66441 -0.03591 -0.68378 -0.05292 -0.69842 -0.06489 C -0.71134 -0.07497 -0.7326 -0.08925 -0.74677 -0.09492 C -0.75622 -0.09891 -0.76598 -0.10017 -0.77559 -0.1029 C -0.79685 -0.10941 -0.81732 -0.12138 -0.83905 -0.12327 C -0.87338 -0.12579 -0.85716 -0.12432 -0.8874 -0.12747 C -0.90063 -0.12537 -0.91401 -0.12537 -0.92677 -0.12096 C -0.93779 -0.11739 -0.94677 -0.10584 -0.95401 -0.09492 C -0.95826 -0.08841 -0.96267 -0.08232 -0.96614 -0.07497 C -0.97449 -0.0567 -0.97795 -0.03675 -0.98267 -0.01638 C -0.98834 0.04116 -0.99181 0.05124 -0.98126 0.12096 C -0.97559 0.15687 -0.95637 0.19992 -0.93889 0.22764 C -0.91401 0.2667 -0.88409 0.30072 -0.8496 0.32423 C -0.82693 0.33998 -0.80283 0.35195 -0.77858 0.36287 C -0.75086 0.37463 -0.72267 0.38555 -0.69386 0.3929 C -0.65952 0.40109 -0.62456 0.40571 -0.5896 0.40886 C -0.55039 0.41243 -0.51102 0.4118 -0.47165 0.41285 C -0.26 0.39563 -0.26614 0.41264 -0.10283 0.35846 C -0.0696 0.34733 -0.03559 0.33893 -0.00456 0.32045 C 0.03953 0.29379 0.07922 0.25578 0.12095 0.22365 C 0.1315 0.20559 0.14394 0.18879 0.15276 0.16905 C 0.16221 0.14784 0.16599 0.10983 0.16945 0.08652 C 0.16882 0.06615 0.1704 0.04599 0.16788 0.02604 C 0.16677 0.01701 0.16221 0.00945 0.15874 0.00189 C 0.15622 -0.00378 0.1537 -0.01008 0.14977 -0.01449 C 0.14536 -0.01869 0.13969 -0.01995 0.13465 -0.02268 C 0.1063 -0.03549 0.10551 -0.03507 0.07103 -0.03864 C 0.05355 -0.04053 0.03575 -0.04137 0.01811 -0.04263 C -0.00598 -0.03654 -0.03086 -0.03444 -0.05433 -0.02457 C -0.08063 -0.01365 -0.10519 0.00399 -0.12992 0.02016 C -0.2063 0.06951 -0.21622 0.07896 -0.28425 0.14679 C -0.30834 0.17073 -0.33338 0.19383 -0.35527 0.22155 C -0.43291 0.31982 -0.46472 0.3572 -0.51244 0.44918 C -0.52236 0.46829 -0.53149 0.48656 -0.53826 0.50777 C -0.53968 0.51239 -0.54015 0.51743 -0.54126 0.52205 C -0.53197 0.55082 -0.53716 0.54767 -0.4959 0.51785 C -0.45023 0.4853 -0.4074 0.44645 -0.36283 0.41096 C -0.33181 0.38639 -0.30015 0.36287 -0.26913 0.3383 L -0.17527 0.26355 C -0.14567 0.24045 -0.1137 0.22113 -0.08614 0.19341 C -0.04645 0.15288 -0.03086 0.14259 -0.00141 0.0987 C 0.00268 0.09261 0.00551 0.08505 0.00914 0.07854 C 0.01103 0.06279 0.01481 0.05691 -0.00756 0.07056 C -0.03952 0.08988 -0.06992 0.1134 -0.10126 0.13482 C -0.12787 0.15309 -0.15433 0.17178 -0.18141 0.18942 C -0.21291 0.20958 -0.24504 0.22785 -0.27669 0.24759 C -0.33212 0.28224 -0.3811 0.31353 -0.43386 0.35447 C -0.44897 0.36623 -0.4633 0.37988 -0.47779 0.3929 C -0.48299 0.39752 -0.48771 0.40382 -0.49291 0.40886 C -0.49622 0.41243 -0.49984 0.41558 -0.50346 0.41894 C -0.50047 0.41243 -0.49763 0.4055 -0.49433 0.39878 C -0.48803 0.38576 -0.48078 0.37379 -0.47464 0.36077 C -0.46267 0.33431 -0.4422 0.28224 -0.43244 0.25368 C -0.42598 0.23541 -0.41937 0.21672 -0.41417 0.1974 C -0.40661 0.16905 -0.4033 0.13986 -0.39905 0.11067 C -0.4011 0.09261 -0.40189 0.07392 -0.40519 0.05607 C -0.40866 0.03675 -0.41496 0.03297 -0.4263 0.02205 C -0.43134 0.01701 -0.43574 0.01113 -0.44141 0.00798 C -0.45763 -0.00084 -0.48236 -0.0021 -0.49889 -0.00441 C -0.62015 0.00819 -0.62771 -0.00378 -0.71511 0.03213 C -0.73055 0.03822 -0.74519 0.04767 -0.76047 0.05418 C -0.77291 0.05985 -0.78614 0.06195 -0.79826 0.06825 C -0.80787 0.0735 -0.81653 0.08148 -0.82551 0.08862 C -0.82819 0.09093 -0.8359 0.09471 -0.83307 0.0966 C -0.82803 0.09996 -0.82189 0.09513 -0.81637 0.09471 C -0.75039 0.03234 -0.83511 0.1134 -0.70598 -0.02268 C -0.68929 -0.0399 -0.67039 -0.05355 -0.65464 -0.07287 C -0.64346 -0.08652 -0.63228 -0.09933 -0.62141 -0.11298 C -0.61669 -0.11886 -0.61197 -0.12495 -0.60771 -0.13125 C -0.60535 -0.13482 -0.6011 -0.13839 -0.60173 -0.14322 C -0.6022 -0.14679 -0.60677 -0.14196 -0.60929 -0.14133 C -0.61323 -0.13671 -0.61748 -0.1323 -0.62141 -0.12747 C -0.63559 -0.10941 -0.6485 -0.08946 -0.66362 -0.07287 C -0.82031 0.09702 -0.69669 -0.0378 -0.79826 0.07455 C -0.81527 0.09324 -0.83275 0.11193 -0.8496 0.13083 C -0.86551 0.14889 -0.88094 0.16695 -0.89653 0.18543 C -0.90819 0.19866 -0.9211 0.21042 -0.93134 0.22533 C -0.93937 0.23751 -0.94771 0.24948 -0.95543 0.26187 C -0.96425 0.27594 -0.96614 0.28098 -0.97212 0.294 C -0.93716 0.30597 -0.95543 0.30471 -0.90252 0.26985 L -0.56094 0.04011 C -0.5211 0.01302 -0.48078 -0.01281 -0.44299 -0.04473 C -0.39228 -0.08694 -0.32488 -0.13923 -0.27669 -0.19151 C -0.26693 -0.20222 -0.25889 -0.21524 -0.25086 -0.22784 C -0.24834 -0.23204 -0.24078 -0.2417 -0.24488 -0.2417 C -0.25023 -0.2417 -0.25338 -0.2333 -0.257 -0.22784 C -0.32519 -0.12432 -0.27228 -0.1976 -0.32346 -0.12096 C -0.33543 -0.10332 -0.34693 -0.08526 -0.35984 -0.06888 C -0.38346 -0.03864 -0.40693 -0.00777 -0.43086 0.02205 C -0.44315 0.03717 -0.45606 0.05166 -0.46866 0.06615 L -0.50803 0.11277 C -0.52047 0.12768 -0.53228 0.14385 -0.54582 0.15687 L -0.61386 0.22365 C -0.62992 0.2394 -0.63417 0.24381 -0.65008 0.25578 C -0.65779 0.26166 -0.65732 0.26082 -0.66362 0.26355 C -0.66173 0.26082 -0.65952 0.25851 -0.65763 0.25578 C -0.65606 0.25347 -0.65496 0.25032 -0.65307 0.24759 C -0.65086 0.24444 -0.64771 0.24276 -0.64551 0.23961 C -0.64315 0.23604 -0.64204 0.23079 -0.63952 0.22764 C -0.63338 0.21966 -0.6263 0.21273 -0.61984 0.20559 C -0.61008 0.19404 -0.60535 0.1848 -0.59118 0.18312 C -0.56756 0.1806 -0.54378 0.18165 -0.52 0.18144 C -0.49574 0.18816 -0.42976 0.20601 -0.40661 0.21756 C -0.3937 0.22386 -0.38252 0.23499 -0.37039 0.2436 C -0.36488 0.25179 -0.35795 0.25851 -0.3537 0.26775 C -0.35197 0.27195 -0.34976 0.2982 -0.34929 0.30408 C -0.34929 0.3045 -0.35165 0.32108 -0.35228 0.32255 C -0.35323 0.32423 -0.35543 0.32465 -0.35685 0.32633 C -0.36582 0.33641 -0.3559 0.3299 -0.37039 0.33641 C -0.40031 0.3299 -0.41826 0.32654 -0.45055 0.31415 C -0.46441 0.30891 -0.45779 0.31248 -0.47023 0.30408 C -0.47071 0.3024 -0.47181 0.30009 -0.47165 0.29799 C -0.46834 0.26208 -0.45748 0.24444 -0.43685 0.21357 C -0.42582 0.19677 -0.41511 0.17955 -0.40362 0.16296 C -0.36661 0.11067 -0.29905 0.02898 -0.26598 -0.0063 C -0.17086 -0.10794 -0.27165 0.00189 -0.20551 -0.07497 C -0.20173 -0.07938 -0.19716 -0.08253 -0.19354 -0.08694 C -0.19212 -0.08841 -0.18929 -0.09492 -0.19039 -0.09303 C -0.19968 -0.07833 -0.20661 -0.06048 -0.21763 -0.04872 C -0.28992 0.03045 -0.31826 0.06867 -0.39307 0.12894 C -0.48283 0.20076 -0.57181 0.2667 -0.66362 0.33263 C -0.68015 0.34439 -0.79149 0.42272 -0.81496 0.43742 L -0.90252 0.49181 C -0.90567 0.49349 -0.91433 0.50063 -0.91165 0.49769 C -0.9096 0.49559 -0.9074 0.49391 -0.90567 0.49181 C -0.89779 0.48173 -0.89149 0.46997 -0.88299 0.46136 C -0.87354 0.45233 -0.72645 0.31835 -0.70141 0.30009 C -0.17842 -0.07854 -0.57307 0.1995 -0.2948 0.01407 C -0.21811 -0.03738 -0.12346 -0.10227 -0.0559 -0.16737 C -0.04488 -0.17829 -0.03354 -0.18857 -0.02267 -0.1997 C -0.01889 -0.20348 -0.01354 -0.20558 -0.01212 -0.21167 C -0.01102 -0.21608 -0.01842 -0.2081 -0.0211 -0.20558 C -0.02803 -0.19865 -0.0337 -0.19004 -0.04078 -0.18375 C -0.07449 -0.15288 -0.10724 -0.11991 -0.14362 -0.09492 C -0.19858 -0.05733 -0.25134 -0.01407 -0.30834 0.01806 C -0.33858 0.03486 -0.3685 0.05292 -0.39905 0.06825 C -0.52598 0.13209 -0.55669 0.1449 -0.66362 0.19152 L -0.79984 0.24969 C -0.81338 0.25536 -0.82693 0.2604 -0.84063 0.26586 L -0.8663 0.27594 C -0.85574 0.2646 -0.84441 0.25431 -0.83449 0.24171 C -0.82551 0.23037 -0.817 0.21777 -0.8074 0.20748 C -0.76724 0.16401 -0.76441 0.1701 -0.71653 0.13083 C -0.6337 0.06279 -0.6863 0.09597 -0.60031 0.04011 C -0.58472 0.03003 -0.56882 0.02163 -0.55338 0.01197 C -0.54362 0.00588 -0.53401 -0.00105 -0.52456 -0.00861 C -0.50472 -0.02352 -0.51795 -0.01785 -0.50488 -0.02268 C -0.50803 -0.01638 -0.51118 -0.0105 -0.51401 -0.00441 C -0.51716 0.00231 -0.51937 0.01008 -0.52315 0.01596 C -0.54724 0.05523 -0.57244 0.09009 -0.60173 0.12285 C -0.61622 0.13902 -0.63118 0.15498 -0.64708 0.16905 C -0.68315 0.20076 -0.71889 0.23352 -0.75748 0.25977 C -0.79323 0.28392 -0.82771 0.31185 -0.86472 0.33263 C -0.93401 0.37106 -0.90693 0.36182 -0.94346 0.37274 C -0.94929 0.34964 -0.94409 0.37568 -0.91622 0.33263 C -0.91008 0.32276 -0.90456 0.3129 -0.89811 0.30408 C -0.83669 0.22239 -0.84614 0.23898 -0.79228 0.17304 C -0.78189 0.16086 -0.77291 0.14616 -0.76189 0.13482 C -0.75291 0.12558 -0.7433 0.11697 -0.7348 0.10668 C -0.72614 0.09681 -0.71685 0.08694 -0.71055 0.07455 C -0.7096 0.07224 -0.70614 0.06678 -0.70756 0.06825 C -0.75842 0.13188 -0.74252 0.13146 -0.83149 0.20748 C -1.01669 0.3656 -0.91165 0.28035 -1.05212 0.38849 C -1.07889 0.4097 -1.10393 0.43469 -1.13228 0.45128 C -1.19968 0.49181 -1.26945 0.52625 -1.3348 0.57245 C -1.36456 0.59345 -1.35102 0.58757 -1.37417 0.5945 C -1.37212 0.58799 -1.37102 0.58064 -1.36803 0.57434 C -1.35134 0.53906 -1.3411 0.53276 -1.31968 0.49979 C -1.30661 0.47963 -1.29527 0.45716 -1.28189 0.43742 C -1.23527 0.36749 -1.1874 0.29967 -1.13984 0.23163 C -1.11858 0.20139 -1.07086 0.1386 -1.05055 0.10668 C -1.04204 0.09303 -1.03386 0.07959 -1.02504 0.06615 C -1.02078 0.06006 -1.03307 0.0798 -1.03716 0.08652 C -1.05511 0.11676 -1.07291 0.14742 -1.09134 0.17703 C -1.11449 0.21441 -1.13559 0.25368 -1.16094 0.2877 C -1.19527 0.33473 -1.39023 0.6092 -1.4663 0.68522 C -1.58488 0.80387 -1.56078 0.78602 -1.69622 0.89269 C -1.70283 0.89815 -1.71039 0.90067 -1.71732 0.90508 C -1.71937 0.90613 -1.72141 0.9076 -1.72346 0.90886 C -1.69826 0.83116 -1.70315 0.83956 -1.6296 0.72953 C -1.61354 0.70559 -1.59826 0.67976 -1.58126 0.65708 C -1.53527 0.59492 -1.48992 0.53108 -1.44031 0.47375 C -1.34614 0.36287 -1.25622 0.24339 -1.15039 0.15288 C -1.05968 0.07581 -0.97401 -0.01281 -0.87842 -0.07896 C -0.86378 -0.08925 -0.84945 -0.10017 -0.83449 -0.10899 C -0.82976 -0.11193 -0.82441 -0.11298 -0.81937 -0.11529 C -0.81795 -0.11592 -0.81637 -0.11655 -0.81496 -0.11697 C -0.82015 0.10185 -0.81511 0.05313 -0.83763 0.28203 C -0.84582 0.36623 -0.85433 0.45023 -0.86472 0.53423 C -0.86945 0.57203 -0.87637 0.60941 -0.88299 0.647 C -0.89496 0.71567 -0.90614 0.78476 -0.92078 0.85279 C -0.92882 0.89059 -0.94094 0.92671 -0.95102 0.96346 C -0.95291 0.97102 -0.95858 0.99307 -0.957 0.98551 C -0.94614 0.93469 -0.95763 0.97837 -0.94031 0.93532 C -0.90362 0.84334 -0.95291 0.91642 -0.84819 0.76166 C -0.82504 0.72743 -0.80267 0.69215 -0.77858 0.65918 C -0.74157 0.60815 -0.66866 0.54599 -0.63496 0.51407 C -0.63401 0.51575 -0.63165 0.51743 -0.63197 0.51995 C -0.63338 0.53591 -0.64441 0.56678 -0.65008 0.57854 C -0.67637 0.63209 -0.69716 0.69278 -0.73165 0.73751 C -0.80346 0.83116 -0.77134 0.794 -0.82551 0.85279 C -0.81181 0.7982 -0.79968 0.74297 -0.78472 0.68921 C -0.77653 0.66044 -0.76693 0.63209 -0.7559 0.60458 C -0.70378 0.4748 -0.64897 0.34649 -0.59559 0.21756 C -0.58488 0.19152 -0.57433 0.16506 -0.56393 0.13881 C -0.55275 0.11067 -0.54173 0.08253 -0.53071 0.05418 C -0.52913 0.05019 -0.52425 0.03864 -0.52614 0.042 C -0.57244 0.13209 -0.51386 0.01701 -0.60929 0.22155 C -0.62393 0.25263 -0.63748 0.28539 -0.65464 0.31415 C -0.69134 0.37652 -0.72693 0.44057 -0.76504 0.50189 C -0.83905 0.62096 -0.90519 0.74927 -0.98724 0.85867 C -0.98882 0.86077 -0.99307 0.86686 -0.99181 0.86455 C -0.95165 0.79169 -0.88614 0.70244 -0.84362 0.65918 C -0.19543 0.00063 -0.74362 0.54977 -0.26756 0.08862 C -0.20819 0.03108 -0.14614 -0.02268 -0.09071 -0.08694 L -0.00897 -0.18165 C -0.0074 -0.18354 -0.00598 -0.18962 -0.00456 -0.18752 C -0.00283 -0.18564 -0.0063 -0.18228 -0.00756 -0.17976 C -0.04519 -0.10101 -0.07748 -0.0168 -0.12094 0.05607 C -0.25354 0.27993 -0.2737 0.3257 -0.42031 0.52793 C -0.44189 0.55775 -0.46567 0.58442 -0.48976 0.61088 C -0.49511 0.61634 -0.50204 0.61844 -0.50803 0.62243 C -0.51055 0.62474 -0.51307 0.62684 -0.51559 0.62894 C -0.50693 0.60605 -0.49921 0.58232 -0.48976 0.56048 C -0.47212 0.51848 -0.45291 0.47795 -0.43685 0.43532 C -0.43496 0.42986 -0.42677 0.41663 -0.43086 0.41894 C -0.43811 0.42293 -0.4422 0.43364 -0.44756 0.4412 C -0.48393 0.49496 -0.46519 0.47375 -0.50047 0.51575 C -0.50173 0.51743 -0.50346 0.51848 -0.50488 0.51995 C -0.53921 0.51092 -0.52141 0.5189 -0.47023 0.42104 C -0.36724 0.2247 -0.45386 0.42083 -0.38094 0.26355 C -0.37842 0.25809 -0.37653 0.252 -0.37496 0.2457 C -0.37338 0.23982 -0.37291 0.23352 -0.37197 0.22764 C -0.37748 0.22533 -0.38283 0.21987 -0.3885 0.22155 C -0.39496 0.22302 -0.39937 0.23142 -0.40519 0.23562 C -0.41464 0.24276 -0.42393 0.2499 -0.43386 0.25578 C -0.51102 0.30177 -0.56409 0.332 -0.63653 0.36875 C -0.73071 0.41621 -0.70787 0.40571 -0.75134 0.42524 C -0.68031 0.24486 -0.75574 0.43049 -0.51858 0.01596 C -0.46047 -0.08589 -0.40456 -0.18962 -0.34771 -0.29231 C -0.33653 -0.31247 -0.32346 -0.33074 -0.31449 -0.35258 C -0.30897 -0.36602 -0.29779 -0.37757 -0.29779 -0.3929 C -0.29779 -0.40403 -0.3085 -0.37652 -0.31449 -0.36875 C -0.32724 -0.35216 -0.34 -0.33557 -0.3537 -0.32066 C -0.3737 -0.29861 -0.39417 -0.27719 -0.41574 -0.25787 C -0.51669 -0.16968 -0.61401 -0.07245 -0.7211 0.00189 C -0.7463 0.01911 -0.77228 0.03507 -0.79669 0.05418 C -0.86551 0.10794 -0.93307 0.16527 -1.00078 0.22155 C -1.10519 0.30828 -0.95464 0.1869 -1.03559 0.25179 C -1.03134 0.24045 -1.02787 0.23058 -1.02204 0.21966 C -1.00724 0.19215 -0.99417 0.16296 -0.97669 0.13881 C -0.78267 -0.12642 -0.83228 -0.08484 -0.60929 -0.29042 C -0.54787 -0.3467 -0.55449 -0.34334 -0.52 -0.35867 C -0.5211 -0.34586 -0.52078 -0.33284 -0.52315 -0.32066 C -0.52535 -0.30869 -0.52929 -0.29714 -0.5337 -0.28643 C -0.56315 -0.21314 -0.59039 -0.13839 -0.62441 -0.06888 C -0.65716 -0.00168 -0.68929 0.06615 -0.72267 0.13293 C -0.75323 0.19383 -0.78519 0.25368 -0.81637 0.31415 C -0.82094 0.32276 -0.82645 0.33095 -0.83008 0.34061 C -0.83197 0.34565 -0.83968 0.36014 -0.83606 0.35657 C -0.82031 0.34061 -0.67716 0.17178 -0.66819 0.16107 L -0.61685 0.1008 C -0.58472 0.06363 -0.55055 0.02919 -0.52 -0.01008 C -0.49795 -0.03906 -0.47543 -0.06783 -0.45354 -0.09702 C -0.45118 -0.10017 -0.45071 -0.10689 -0.44756 -0.10689 C -0.44456 -0.10689 -0.45039 -0.10038 -0.45197 -0.09702 C -0.4685 -0.06531 -0.48346 -0.03192 -0.50189 -0.0021 C -0.55826 0.08904 -0.61748 0.17703 -0.67574 0.26586 C -0.83511 0.50861 -0.77464 0.41243 -0.9222 0.63104 C -0.98756 0.72743 -0.95449 0.68753 -0.98882 0.72743 C -0.91307 0.54494 -0.94819 0.62243 -0.78157 0.32423 C -0.7548 0.27657 -0.72771 0.22869 -0.697 0.18543 L -0.59874 0.04599 C -0.59574 0.042 -0.5896 0.03402 -0.5896 0.03423 C -0.5948 0.05103 -0.59842 0.06825 -0.60472 0.08463 C -0.66519 0.24045 -0.69086 0.27657 -0.78315 0.4391 C -0.79732 0.46451 -0.81181 0.48971 -0.8285 0.51197 C -0.93338 0.65183 -0.89181 0.60521 -0.94488 0.66296 C -0.94141 0.647 -0.93905 0.6302 -0.93433 0.61466 C -0.89401 0.4832 -0.85165 0.41747 -0.79527 0.27384 L -0.72724 0.1008 C -0.73559 0.14553 -0.7285 0.11172 -0.777 0.20349 C -0.93275 0.49811 -0.82189 0.28728 -0.93275 0.48761 L -1.12315 0.83431 C -1.13291 0.85237 -1.14236 0.87064 -1.15181 0.8887 C -1.15291 0.8908 -1.15622 0.89647 -1.15496 0.89479 C -1.07748 0.794 -1.02834 0.72407 -0.92519 0.63881 C -0.86582 0.58967 -0.80803 0.53696 -0.74677 0.49181 C -0.67338 0.43742 -0.59842 0.38576 -0.52157 0.34061 C -0.41527 0.27762 -0.30645 0.2226 -0.19795 0.16695 C -0.17685 0.15645 -0.1548 0.14889 -0.13307 0.1407 C 0.04788 0.07602 -0.15055 0.15141 -0.08614 0.12684 C -0.08567 0.13083 -0.08362 0.13503 -0.08456 0.13881 C -0.10693 0.22848 -0.11763 0.24885 -0.15417 0.33053 C -0.18346 0.39563 -0.19669 0.41558 -0.24488 0.47963 C -0.27197 0.51575 -0.31748 0.57161 -0.35527 0.5987 C -0.3822 0.61781 -0.41071 0.63335 -0.43842 0.6512 C -0.44897 0.64427 -0.46598 0.64553 -0.47023 0.63104 C -0.47653 0.60836 -0.45606 0.54326 -0.45055 0.51995 C -0.44661 0.50399 -0.44472 0.48698 -0.44 0.47165 C -0.41149 0.38072 -0.37858 0.29253 -0.35071 0.2016 C -0.34519 0.18312 -0.33937 0.16527 -0.33417 0.14679 C -0.33181 0.13902 -0.32204 0.11991 -0.32803 0.12285 C -0.33716 0.12747 -0.33874 0.1449 -0.34614 0.15288 C -0.3548 0.16254 -0.36346 0.17157 -0.37197 0.18144 C -0.37559 0.18564 -0.37842 0.19173 -0.38252 0.1953 C -0.39354 0.20559 -0.40551 0.21441 -0.41732 0.22365 C -0.43212 0.23478 -0.44693 0.24654 -0.46267 0.25578 C -0.47574 0.26355 -0.48976 0.26775 -0.50346 0.27384 L -0.50803 0.27594 C -0.5074 0.2646 -0.50756 0.25305 -0.50645 0.24171 C -0.50504 0.22764 -0.50236 0.21357 -0.50047 0.1995 C -0.49984 0.19467 -0.49952 0.18984 -0.49889 0.18543 C -0.49606 0.16506 -0.49464 0.15876 -0.49134 0.1407 C -0.49086 0.13419 -0.49055 0.12747 -0.48976 0.12096 C -0.4896 0.11802 -0.48677 0.11487 -0.48834 0.11277 C -0.48976 0.11067 -0.49228 0.11403 -0.49433 0.11487 C -0.51008 0.13566 -0.51874 0.15078 -0.53669 0.16506 C -0.53842 0.16674 -0.54078 0.16653 -0.54267 0.16695 C -0.5422 0.1617 -0.54236 0.15603 -0.54126 0.15099 C -0.54031 0.14679 -0.53795 0.14301 -0.53669 0.13881 C -0.53496 0.13377 -0.53401 0.12789 -0.53212 0.12285 C -0.53055 0.11865 -0.52976 0.11151 -0.52614 0.11067 C -0.52315 0.10983 -0.52 0.10983 -0.517 0.10878 C -0.51401 0.10773 -0.50803 0.10479 -0.50803 0.105 C -0.50645 0.10269 -0.50472 0.1008 -0.50346 0.0987 C -0.50204 0.09597 -0.50157 0.09303 -0.50047 0.09072 C -0.49905 0.08694 -0.49763 0.08379 -0.4959 0.08064 C -0.49307 0.0756 -0.48976 0.07098 -0.48677 0.06615 C -0.4863 0.06384 -0.48441 0.0609 -0.48535 0.05817 C -0.4863 0.05565 -0.48929 0.05523 -0.49134 0.05418 C -0.49622 0.05166 -0.50614 0.04914 -0.50945 0.04809 C -0.52472 0.04368 -0.50504 0.04956 -0.52315 0.042 C -0.52708 0.04053 -0.53118 0.0399 -0.53511 0.03801 C -0.53669 0.03759 -0.53811 0.03675 -0.53968 0.03612 C -0.5422 0.03507 -0.54488 0.03507 -0.54724 0.03402 C -0.55338 0.0315 -0.55921 0.02835 -0.56535 0.02604 C -0.57606 0.02205 -0.58047 0.02163 -0.59118 0.02016 C -0.60472 0.01113 -0.59291 0.01806 -0.61984 0.01008 C -0.62141 0.00924 -0.62283 0.00819 -0.62441 0.00798 C -0.63291 0.00609 -0.64157 0.00546 -0.65008 0.00399 C -0.65874 0.0021 -0.66708 -0.00084 -0.67574 -0.0021 C -0.67984 -0.00294 -0.68393 -0.00336 -0.68787 -0.00441 C -0.69952 -0.00672 -0.71118 -0.00861 -0.72267 -0.01239 C -0.72472 -0.01281 -0.72661 -0.01407 -0.72866 -0.01449 C -0.73275 -0.01533 -0.73685 -0.01533 -0.74078 -0.01638 C -0.74488 -0.01743 -0.74882 -0.01953 -0.75291 -0.02037 C -0.757 -0.02142 -0.76535 -0.02289 -0.76945 -0.02457 C -0.77102 -0.02499 -0.77244 -0.02604 -0.77401 -0.02646 C -0.78 -0.02772 -0.78614 -0.02772 -0.79228 -0.02856 C -0.7937 -0.02898 -0.79511 -0.03003 -0.79669 -0.03045 C -0.81842 -0.0378 -0.85134 -0.03381 -0.8663 -0.03465 C -0.87543 -0.03549 -0.88992 -0.03675 -0.89952 -0.03864 C -0.90866 -0.04053 -0.91779 -0.04158 -0.92677 -0.04473 C -0.93086 -0.04599 -0.93496 -0.04683 -0.93889 -0.04872 C -0.94031 -0.04956 -0.94189 -0.0504 -0.94346 -0.05061 C -0.94787 -0.05145 -0.95244 -0.05208 -0.957 -0.0525 C -0.96393 -0.05586 -0.96267 -0.05502 -0.97212 -0.0588 C -0.97417 -0.05943 -0.97606 -0.06006 -0.97811 -0.06048 C -0.98976 -0.063 -0.98976 -0.06279 -0.99937 -0.06279 L -0.99937 -0.0625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5197 -0.14196 L -0.95197 -0.14175 L -0.94268 -0.1491 " pathEditMode="relative" rAng="0" ptsTypes="A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961E-6 1.99496E-6 L -3.14961E-6 0.00021 C -0.00456 -0.0021 -0.00913 -0.00399 -0.01354 -0.00609 C -0.01606 -0.00735 -0.01858 -0.00924 -0.0211 -0.01008 C -0.02567 -0.01176 -0.03023 -0.01281 -0.0348 -0.01428 C -0.03669 -0.01491 -0.03874 -0.01533 -0.04078 -0.01617 C -0.04771 -0.01932 -0.04708 -0.02016 -0.05291 -0.02226 C -0.05685 -0.02373 -0.0611 -0.02457 -0.06504 -0.02625 C -0.06803 -0.02772 -0.07102 -0.02919 -0.07401 -0.03024 C -0.07811 -0.03171 -0.0822 -0.03255 -0.08614 -0.03444 C -0.08771 -0.03507 -0.08913 -0.03591 -0.09071 -0.03633 C -0.09464 -0.0378 -0.09889 -0.03864 -0.10283 -0.04032 C -0.10425 -0.04137 -0.10582 -0.04179 -0.10724 -0.04263 C -0.10929 -0.04347 -0.11134 -0.04389 -0.11338 -0.04473 L -0.12693 -0.05061 C -0.1285 -0.05145 -0.12992 -0.05229 -0.13149 -0.0525 C -0.13401 -0.05334 -0.13653 -0.05397 -0.13905 -0.05481 C -0.14063 -0.05502 -0.14204 -0.05607 -0.14362 -0.05649 C -0.14567 -0.05754 -0.14771 -0.05796 -0.1496 -0.0588 C -0.15118 -0.05943 -0.1526 -0.06006 -0.15417 -0.06048 C -0.15622 -0.06153 -0.15826 -0.06153 -0.16015 -0.06279 C -0.1663 -0.06594 -0.16819 -0.06888 -0.17386 -0.07056 C -0.17685 -0.07182 -0.18 -0.07182 -0.18283 -0.07287 C -0.18598 -0.07392 -0.18882 -0.07602 -0.19197 -0.07686 C -0.19449 -0.07749 -0.197 -0.07791 -0.19952 -0.07896 C -0.20267 -0.08001 -0.20551 -0.08148 -0.20866 -0.08295 C -0.21055 -0.08379 -0.2126 -0.084 -0.21464 -0.08505 C -0.21763 -0.08589 -0.22063 -0.08799 -0.22378 -0.08904 C -0.22677 -0.08988 -0.22976 -0.0903 -0.23275 -0.09093 C -0.24897 -0.09933 -0.23118 -0.09093 -0.24945 -0.09702 C -0.2526 -0.09786 -0.25543 -0.09996 -0.25842 -0.10101 C -0.26283 -0.10248 -0.27606 -0.10437 -0.27968 -0.105 C -0.30834 -0.11592 -0.27244 -0.1029 -0.30078 -0.11088 C -0.30441 -0.11193 -0.30771 -0.11445 -0.31149 -0.11529 C -0.31748 -0.11634 -0.32346 -0.11634 -0.3296 -0.11697 C -0.3422 -0.12138 -0.33275 -0.11844 -0.35527 -0.12096 L -0.37197 -0.12327 L -0.50803 -0.12096 C -0.51637 -0.12096 -0.52724 -0.11697 -0.53511 -0.11529 C -0.53921 -0.11424 -0.5433 -0.11424 -0.54724 -0.11298 C -0.59181 -0.10227 -0.56094 -0.10731 -0.5896 -0.1029 C -0.59511 -0.10101 -0.60063 -0.09849 -0.6063 -0.09702 C -0.61653 -0.09387 -0.65574 -0.08505 -0.66677 -0.08085 C -0.70551 -0.06594 -0.6463 -0.08841 -0.68945 -0.07287 C -0.69653 -0.07035 -0.70346 -0.06741 -0.71055 -0.06489 C -0.71401 -0.06342 -0.71779 -0.06258 -0.7211 -0.06048 C -0.72362 -0.05943 -0.72614 -0.05796 -0.72866 -0.05649 C -0.73071 -0.05586 -0.73275 -0.05544 -0.7348 -0.05481 C -0.73685 -0.05355 -0.73874 -0.05145 -0.74078 -0.05061 C -0.74267 -0.04977 -0.74488 -0.04956 -0.74677 -0.04872 C -0.74897 -0.04767 -0.75086 -0.04578 -0.75291 -0.04473 C -0.75543 -0.04305 -0.75795 -0.04179 -0.76047 -0.04032 C -0.77086 -0.01953 -0.75417 -0.05103 -0.76945 -0.03024 C -0.77212 -0.02688 -0.77354 -0.02226 -0.77559 -0.01827 L -0.77858 -0.01218 C -0.77905 -0.00756 -0.77952 -0.00273 -0.78015 0.00189 C -0.78047 0.00525 -0.78157 0.00861 -0.78157 0.01197 C -0.78157 0.01617 -0.78078 0.02016 -0.78015 0.02415 C -0.77763 0.03864 -0.76756 0.04788 -0.76047 0.05796 C -0.75779 0.06195 -0.75527 0.06594 -0.75291 0.07056 C -0.74976 0.07581 -0.74724 0.08169 -0.74378 0.08652 C -0.74 0.09177 -0.7263 0.10458 -0.72267 0.10878 C -0.71795 0.11361 -0.71386 0.1197 -0.70897 0.12474 C -0.70362 0.13062 -0.69779 0.13545 -0.69244 0.1407 C -0.68677 0.14658 -0.68157 0.1535 -0.67574 0.15875 C -0.6485 0.18542 -0.65921 0.17156 -0.6274 0.1955 C -0.6211 0.19991 -0.61543 0.20642 -0.60929 0.21146 C -0.58126 0.23435 -0.59716 0.22133 -0.57291 0.2354 C -0.56882 0.23771 -0.56504 0.24086 -0.56094 0.24338 C -0.55622 0.24632 -0.55338 0.24737 -0.54882 0.24947 C -0.54677 0.24548 -0.54456 0.2417 -0.54267 0.23729 C -0.54126 0.23435 -0.54015 0.22448 -0.53968 0.22133 C -0.5422 0.2018 -0.54346 0.18185 -0.54724 0.16274 C -0.55433 0.12768 -0.58456 0.0777 -0.59716 0.05796 C -0.61905 0.02415 -0.62645 0.01029 -0.65165 -0.02016 C -0.66441 -0.0357 -0.68378 -0.05292 -0.69842 -0.06489 C -0.71134 -0.07497 -0.7326 -0.08904 -0.74677 -0.09492 C -0.75622 -0.09891 -0.76598 -0.09996 -0.77559 -0.1029 C -0.79685 -0.10941 -0.81732 -0.12138 -0.83905 -0.12327 C -0.87338 -0.12579 -0.85716 -0.12432 -0.8874 -0.12726 C -0.90063 -0.12537 -0.91401 -0.12537 -0.92677 -0.12096 C -0.93779 -0.11739 -0.94677 -0.10584 -0.95401 -0.09492 C -0.95826 -0.08841 -0.96267 -0.08232 -0.96614 -0.07497 C -0.97449 -0.05649 -0.97795 -0.03654 -0.98267 -0.01617 C -0.98834 0.04095 -0.99181 0.05103 -0.98126 0.12075 C -0.97559 0.15665 -0.95637 0.1997 -0.93889 0.22742 C -0.91401 0.26669 -0.88409 0.30071 -0.8496 0.32423 C -0.82693 0.33998 -0.80283 0.35195 -0.77858 0.36287 C -0.75086 0.37484 -0.72267 0.38576 -0.69386 0.39311 C -0.65952 0.40151 -0.62456 0.40592 -0.5896 0.40907 C -0.55039 0.41243 -0.51102 0.4118 -0.47165 0.41327 C -0.26 0.39605 -0.26614 0.41243 -0.10283 0.35867 C -0.0696 0.34754 -0.03559 0.33893 -0.00456 0.32045 C 0.03953 0.29378 0.07922 0.25556 0.12095 0.22343 C 0.1315 0.20537 0.14394 0.18857 0.15276 0.16883 C 0.16221 0.14763 0.16599 0.10962 0.16945 0.08652 C 0.16882 0.06594 0.1704 0.04578 0.16788 0.02604 C 0.16677 0.0168 0.16221 0.00966 0.15874 0.00189 C 0.15622 -0.00378 0.1537 -0.01008 0.14977 -0.01428 C 0.14536 -0.01848 0.13969 -0.01995 0.13465 -0.02226 C 0.1063 -0.03528 0.10551 -0.03465 0.07103 -0.03843 C 0.05355 -0.04032 0.03575 -0.04137 0.01811 -0.04263 C -0.00598 -0.03633 -0.03086 -0.03423 -0.05433 -0.02436 C -0.08063 -0.01323 -0.10519 0.00399 -0.12992 0.02016 C -0.2063 0.06951 -0.21622 0.07875 -0.28425 0.14658 C -0.30834 0.17072 -0.33338 0.19361 -0.35527 0.22133 C -0.43291 0.31982 -0.46472 0.3572 -0.51244 0.44939 C -0.52236 0.46829 -0.53149 0.48635 -0.53826 0.50756 C -0.53968 0.51239 -0.54015 0.51722 -0.54126 0.52184 C -0.53197 0.55061 -0.53716 0.54746 -0.4959 0.51764 C -0.45023 0.4853 -0.4074 0.44645 -0.36283 0.41117 C -0.33181 0.38639 -0.30015 0.36287 -0.26913 0.33851 L -0.17527 0.26375 C -0.14567 0.24044 -0.1137 0.22091 -0.08614 0.1934 C -0.04645 0.15266 -0.03086 0.14259 -0.00141 0.0987 C 0.00268 0.09261 0.00551 0.08484 0.00914 0.07854 C 0.01103 0.06279 0.01481 0.0567 -0.00756 0.07056 C -0.03952 0.08967 -0.06992 0.11361 -0.10126 0.13461 C -0.12787 0.15287 -0.15433 0.17156 -0.18141 0.18941 C -0.21291 0.20936 -0.24504 0.22763 -0.27669 0.24737 C -0.33212 0.28244 -0.3811 0.31352 -0.43386 0.35447 C -0.44897 0.36623 -0.4633 0.37988 -0.47779 0.39311 C -0.48299 0.39794 -0.48771 0.40403 -0.49291 0.40907 C -0.49622 0.41243 -0.49984 0.41579 -0.50346 0.41915 C -0.50047 0.41243 -0.49763 0.40571 -0.49433 0.39899 C -0.48803 0.38597 -0.48078 0.37379 -0.47464 0.36077 C -0.46267 0.33431 -0.4422 0.28244 -0.43244 0.25346 C -0.42598 0.2354 -0.41937 0.2165 -0.41417 0.19739 C -0.40661 0.16883 -0.4033 0.13965 -0.39905 0.11067 C -0.4011 0.09261 -0.40189 0.07371 -0.40519 0.05586 C -0.40866 0.03675 -0.41496 0.03276 -0.4263 0.02205 C -0.43134 0.0168 -0.43574 0.01113 -0.44141 0.00798 C -0.45763 -0.00084 -0.48236 -0.0021 -0.49889 -0.0042 C -0.62015 0.00819 -0.62771 -0.00378 -0.71511 0.03213 C -0.73055 0.03801 -0.74519 0.04767 -0.76047 0.05397 C -0.77291 0.05985 -0.78614 0.06174 -0.79826 0.06804 C -0.80787 0.0735 -0.81653 0.08148 -0.82551 0.08862 C -0.82819 0.09072 -0.8359 0.09471 -0.83307 0.0966 C -0.82803 0.09975 -0.82189 0.09492 -0.81637 0.09471 C -0.75039 0.03255 -0.83511 0.11361 -0.70598 -0.02226 C -0.68929 -0.0399 -0.67039 -0.05355 -0.65464 -0.07287 C -0.64346 -0.08631 -0.63228 -0.09933 -0.62141 -0.11298 C -0.61669 -0.11886 -0.61197 -0.12495 -0.60771 -0.13125 C -0.60535 -0.13482 -0.6011 -0.13839 -0.60173 -0.14322 C -0.6022 -0.14679 -0.60677 -0.14196 -0.60929 -0.14133 C -0.61323 -0.13671 -0.61748 -0.1323 -0.62141 -0.12726 C -0.63559 -0.10941 -0.6485 -0.08946 -0.66362 -0.07287 C -0.82031 0.09681 -0.69669 -0.03759 -0.79826 0.07455 C -0.81527 0.09303 -0.83275 0.11172 -0.8496 0.13062 C -0.86551 0.14868 -0.88094 0.16673 -0.89653 0.18542 C -0.90819 0.19844 -0.9211 0.21041 -0.93134 0.22532 C -0.93937 0.23729 -0.94771 0.24947 -0.95543 0.26186 C -0.96425 0.27593 -0.96614 0.28097 -0.97212 0.29399 C -0.93716 0.30596 -0.95543 0.30491 -0.90252 0.26984 L -0.56094 0.0399 C -0.5211 0.01281 -0.48078 -0.01281 -0.44299 -0.04473 C -0.39228 -0.08694 -0.32488 -0.13923 -0.27669 -0.19152 C -0.26693 -0.20202 -0.25889 -0.21504 -0.25086 -0.22764 C -0.24834 -0.23184 -0.24078 -0.24171 -0.24488 -0.24171 C -0.25023 -0.24171 -0.25338 -0.2331 -0.257 -0.22764 C -0.32519 -0.12432 -0.27228 -0.19761 -0.32346 -0.12096 C -0.33543 -0.10332 -0.34693 -0.08526 -0.35984 -0.06888 C -0.38346 -0.03843 -0.40693 -0.00777 -0.43086 0.02205 C -0.44315 0.03696 -0.45606 0.05166 -0.46866 0.06594 L -0.50803 0.11277 C -0.52047 0.12768 -0.53228 0.14364 -0.54582 0.15665 L -0.61386 0.22343 C -0.62992 0.23939 -0.63417 0.24359 -0.65008 0.25556 C -0.65779 0.26165 -0.65732 0.26102 -0.66362 0.26375 C -0.66173 0.26102 -0.65952 0.25829 -0.65763 0.25556 C -0.65606 0.25346 -0.65496 0.25031 -0.65307 0.24737 C -0.65086 0.24443 -0.64771 0.24254 -0.64551 0.23939 C -0.64315 0.23582 -0.64204 0.23078 -0.63952 0.22742 C -0.63338 0.21944 -0.6263 0.21251 -0.61984 0.20537 C -0.61008 0.19382 -0.60535 0.18458 -0.59118 0.1829 C -0.56756 0.18059 -0.54378 0.18164 -0.52 0.18143 C -0.49574 0.18794 -0.42976 0.20579 -0.40661 0.21734 C -0.3937 0.22364 -0.38252 0.23477 -0.37039 0.24338 C -0.36488 0.25157 -0.35795 0.25829 -0.3537 0.26774 C -0.35197 0.27194 -0.34976 0.29819 -0.34929 0.30407 C -0.34929 0.30449 -0.35165 0.32108 -0.35228 0.32255 C -0.35323 0.32423 -0.35543 0.32465 -0.35685 0.32633 C -0.36582 0.33641 -0.3559 0.3299 -0.37039 0.33641 C -0.40031 0.3299 -0.41826 0.32675 -0.45055 0.31415 C -0.46441 0.3089 -0.45779 0.31247 -0.47023 0.30407 C -0.47071 0.30239 -0.47181 0.30029 -0.47165 0.29798 C -0.46834 0.26207 -0.45748 0.24443 -0.43685 0.21335 C -0.42582 0.19655 -0.41511 0.17954 -0.40362 0.16274 C -0.36661 0.11067 -0.29905 0.02877 -0.26598 -0.00609 C -0.17086 -0.10794 -0.27165 0.00189 -0.20551 -0.07497 C -0.20173 -0.07938 -0.19716 -0.08253 -0.19354 -0.08694 C -0.19212 -0.08841 -0.18929 -0.09492 -0.19039 -0.09303 C -0.19968 -0.07833 -0.20661 -0.06048 -0.21763 -0.04872 C -0.28992 0.03066 -0.31826 0.06867 -0.39307 0.12873 C -0.48283 0.20075 -0.57181 0.26669 -0.66362 0.33263 C -0.68015 0.34439 -0.79149 0.42293 -0.81496 0.43742 L -0.90252 0.4916 C -0.90567 0.49328 -0.91433 0.50063 -0.91165 0.49748 C -0.9096 0.49538 -0.9074 0.4937 -0.90567 0.4916 C -0.89779 0.48152 -0.89149 0.46976 -0.88299 0.46136 C -0.87354 0.45233 -0.72645 0.31835 -0.70141 0.30029 C -0.17842 -0.07854 -0.57307 0.19949 -0.2948 0.01407 C -0.21811 -0.03717 -0.12346 -0.10227 -0.0559 -0.16737 C -0.04488 -0.1785 -0.03354 -0.18837 -0.02267 -0.1995 C -0.01889 -0.20328 -0.01354 -0.20559 -0.01212 -0.21147 C -0.01102 -0.21588 -0.01842 -0.20811 -0.0211 -0.20559 C -0.02803 -0.19866 -0.0337 -0.18984 -0.04078 -0.18354 C -0.07449 -0.15288 -0.10724 -0.11991 -0.14362 -0.09492 C -0.19858 -0.05733 -0.25134 -0.01365 -0.30834 0.01806 C -0.33858 0.03486 -0.3685 0.05271 -0.39905 0.06804 C -0.52598 0.13188 -0.55669 0.14469 -0.66362 0.19151 L -0.79984 0.24947 C -0.81338 0.25535 -0.82693 0.2606 -0.84063 0.26585 L -0.8663 0.27593 C -0.85574 0.26459 -0.84441 0.2543 -0.83449 0.24149 C -0.82551 0.23036 -0.817 0.21755 -0.8074 0.20747 C -0.76724 0.16379 -0.76441 0.16988 -0.71653 0.13062 C -0.6337 0.06279 -0.6863 0.09576 -0.60031 0.0399 C -0.58472 0.03024 -0.56882 0.02184 -0.55338 0.01197 C -0.54362 0.00588 -0.53401 -0.00105 -0.52456 -0.00819 C -0.50472 -0.02331 -0.51795 -0.01785 -0.50488 -0.02226 C -0.50803 -0.01617 -0.51118 -0.01029 -0.51401 -0.0042 C -0.51716 0.00252 -0.51937 0.01008 -0.52315 0.01596 C -0.54724 0.05502 -0.57244 0.08988 -0.60173 0.12264 C -0.61622 0.13881 -0.63118 0.15476 -0.64708 0.16883 C -0.68315 0.20054 -0.71889 0.23351 -0.75748 0.25955 C -0.79323 0.28391 -0.82771 0.31184 -0.86472 0.33263 C -0.93401 0.37106 -0.90693 0.36182 -0.94346 0.37274 C -0.94929 0.34964 -0.94409 0.37589 -0.91622 0.33263 C -0.91008 0.32297 -0.90456 0.31289 -0.89811 0.30407 C -0.83669 0.22238 -0.84614 0.23876 -0.79228 0.17282 C -0.78189 0.16064 -0.77291 0.14595 -0.76189 0.13461 C -0.75291 0.12558 -0.7433 0.11676 -0.7348 0.10668 C -0.72614 0.0966 -0.71685 0.08673 -0.71055 0.07455 C -0.7096 0.07203 -0.70614 0.06678 -0.70756 0.06804 C -0.75842 0.13167 -0.74252 0.13146 -0.83149 0.20747 C -1.01669 0.36581 -0.91165 0.28034 -1.05212 0.38849 C -1.07889 0.4097 -1.10393 0.43469 -1.13228 0.45149 C -1.19968 0.4916 -1.26945 0.52625 -1.3348 0.57245 C -1.36456 0.59324 -1.35102 0.58736 -1.37417 0.59429 C -1.37212 0.58778 -1.37102 0.58043 -1.36803 0.57413 C -1.35134 0.53885 -1.3411 0.53255 -1.31968 0.49958 C -1.30661 0.47942 -1.29527 0.45737 -1.28189 0.43742 C -1.23527 0.3677 -1.1874 0.29966 -1.13984 0.23141 C -1.11858 0.20138 -1.07086 0.1386 -1.05055 0.10668 C -1.04204 0.09282 -1.03386 0.07959 -1.02504 0.06594 C -1.02078 0.05985 -1.03307 0.0798 -1.03716 0.08652 C -1.05511 0.11676 -1.07291 0.14742 -1.09134 0.17681 C -1.11449 0.2144 -1.13559 0.25346 -1.16094 0.2879 C -1.19527 0.33473 -1.39023 0.6092 -1.4663 0.68521 C -1.58488 0.80365 -1.56078 0.7858 -1.69622 0.89269 C -1.70283 0.89794 -1.71039 0.90046 -1.71732 0.90487 C -1.71937 0.90592 -1.72141 0.90739 -1.72346 0.90865 C -1.69826 0.83095 -1.70315 0.83935 -1.6296 0.72931 C -1.61354 0.70537 -1.59826 0.67975 -1.58126 0.65707 C -1.53527 0.59471 -1.48992 0.53087 -1.44031 0.47354 C -1.34614 0.36308 -1.25622 0.24338 -1.15039 0.15266 C -1.05968 0.07581 -0.97401 -0.01281 -0.87842 -0.07896 C -0.86378 -0.08904 -0.84945 -0.09996 -0.83449 -0.10899 C -0.82976 -0.11193 -0.82441 -0.11298 -0.81937 -0.11529 C -0.81795 -0.11592 -0.81637 -0.11634 -0.81496 -0.11697 C -0.82015 0.10164 -0.81511 0.05292 -0.83763 0.28202 C -0.84582 0.36623 -0.85433 0.45044 -0.86472 0.53423 C -0.86945 0.57182 -0.87637 0.6092 -0.88299 0.64679 C -0.89496 0.71545 -0.90614 0.78454 -0.92078 0.85258 C -0.92882 0.89038 -0.94094 0.9265 -0.95102 0.96325 C -0.95291 0.97081 -0.95858 0.99328 -0.957 0.9853 C -0.94614 0.93448 -0.95763 0.97816 -0.94031 0.93511 C -0.90362 0.84313 -0.95291 0.91642 -0.84819 0.76165 C -0.82504 0.72721 -0.80267 0.69214 -0.77858 0.65917 C -0.74157 0.60815 -0.66866 0.54578 -0.63496 0.51386 C -0.63401 0.51554 -0.63165 0.51722 -0.63197 0.51974 C -0.63338 0.5357 -0.64441 0.56657 -0.65008 0.57833 C -0.67637 0.63188 -0.69716 0.69256 -0.73165 0.73729 C -0.80346 0.83095 -0.77134 0.79378 -0.82551 0.85258 C -0.81181 0.79798 -0.79968 0.74275 -0.78472 0.68899 C -0.77653 0.66022 -0.76693 0.63188 -0.7559 0.60437 C -0.70378 0.47459 -0.64897 0.34649 -0.59559 0.21734 C -0.58488 0.19151 -0.57433 0.16484 -0.56393 0.1386 C -0.55275 0.11067 -0.54173 0.08253 -0.53071 0.05397 C -0.52913 0.04998 -0.52425 0.03864 -0.52614 0.04179 C -0.57244 0.13188 -0.51386 0.0168 -0.60929 0.22133 C -0.62393 0.25262 -0.63748 0.28538 -0.65464 0.31415 C -0.69134 0.37673 -0.72693 0.44078 -0.76504 0.50168 C -0.83905 0.62075 -0.90519 0.74905 -0.98724 0.85846 C -0.98882 0.86056 -0.99307 0.86665 -0.99181 0.86434 C -0.95165 0.79147 -0.88614 0.70222 -0.84362 0.65917 C -0.19543 0.00084 -0.74362 0.54956 -0.26756 0.08862 C -0.20819 0.03108 -0.14614 -0.02247 -0.09071 -0.08694 L -0.00897 -0.18144 C -0.0074 -0.18354 -0.00598 -0.18942 -0.00456 -0.18753 C -0.00283 -0.18543 -0.0063 -0.18207 -0.00756 -0.17997 C -0.04519 -0.10101 -0.07748 -0.0168 -0.12094 0.05586 C -0.25354 0.27992 -0.2737 0.32591 -0.42031 0.52772 C -0.44189 0.55754 -0.46567 0.58421 -0.48976 0.61067 C -0.49511 0.61613 -0.50204 0.61823 -0.50803 0.62243 C -0.51055 0.62453 -0.51307 0.62663 -0.51559 0.62873 C -0.50693 0.60584 -0.49921 0.58211 -0.48976 0.56027 C -0.47212 0.51827 -0.45291 0.47774 -0.43685 0.43532 C -0.43496 0.43007 -0.42677 0.41684 -0.43086 0.41915 C -0.43811 0.42335 -0.4422 0.43364 -0.44756 0.44141 C -0.48393 0.49475 -0.46519 0.47354 -0.50047 0.51554 C -0.50173 0.51722 -0.50346 0.51827 -0.50488 0.51974 C -0.53921 0.51071 -0.52141 0.51869 -0.47023 0.42125 C -0.36724 0.22448 -0.45386 0.42104 -0.38094 0.26375 C -0.37842 0.25787 -0.37653 0.25178 -0.37496 0.24548 C -0.37338 0.2396 -0.37291 0.2333 -0.37197 0.22742 C -0.37748 0.22532 -0.38283 0.21986 -0.3885 0.22133 C -0.39496 0.2228 -0.39937 0.23141 -0.40519 0.2354 C -0.41464 0.24254 -0.42393 0.24968 -0.43386 0.25556 C -0.51102 0.30176 -0.56409 0.33221 -0.63653 0.36875 C -0.73071 0.41621 -0.70787 0.40592 -0.75134 0.42524 C -0.68031 0.24464 -0.75574 0.4307 -0.51858 0.01596 C -0.46047 -0.08589 -0.40456 -0.18942 -0.34771 -0.29211 C -0.33653 -0.31227 -0.32346 -0.33075 -0.31449 -0.35258 C -0.30897 -0.36602 -0.29779 -0.37757 -0.29779 -0.3929 C -0.29779 -0.40403 -0.3085 -0.37652 -0.31449 -0.36875 C -0.32724 -0.35216 -0.34 -0.33558 -0.3537 -0.32046 C -0.3737 -0.29841 -0.39417 -0.2772 -0.41574 -0.25788 C -0.51669 -0.16989 -0.61401 -0.07245 -0.7211 0.00189 C -0.7463 0.01932 -0.77228 0.03486 -0.79669 0.05397 C -0.86551 0.10794 -0.93307 0.16547 -1.00078 0.22133 C -1.10519 0.30827 -0.95464 0.18668 -1.03559 0.25157 C -1.03134 0.24044 -1.02787 0.23036 -1.02204 0.21944 C -1.00724 0.19193 -0.99417 0.16274 -0.97669 0.1386 C -0.78267 -0.12642 -0.83228 -0.08484 -0.60929 -0.29022 C -0.54787 -0.34671 -0.55449 -0.34335 -0.52 -0.35867 C -0.5211 -0.34587 -0.52078 -0.33285 -0.52315 -0.32046 C -0.52535 -0.30849 -0.52929 -0.29694 -0.5337 -0.28644 C -0.56315 -0.21294 -0.59039 -0.13839 -0.62441 -0.06888 C -0.65716 -0.00147 -0.68929 0.06594 -0.72267 0.13272 C -0.75323 0.19361 -0.78519 0.25346 -0.81637 0.31415 C -0.82094 0.32297 -0.82645 0.33095 -0.83008 0.34061 C -0.83197 0.34586 -0.83968 0.36035 -0.83606 0.35657 C -0.82031 0.34061 -0.67716 0.17156 -0.66819 0.16085 L -0.61685 0.10059 C -0.58472 0.06363 -0.55055 0.0294 -0.52 -0.01008 C -0.49795 -0.03906 -0.47543 -0.06783 -0.45354 -0.09702 C -0.45118 -0.09996 -0.45071 -0.10689 -0.44756 -0.10689 C -0.44456 -0.10689 -0.45039 -0.10038 -0.45197 -0.09702 C -0.4685 -0.06531 -0.48346 -0.03192 -0.50189 -0.0021 C -0.55826 0.08883 -0.61748 0.17681 -0.67574 0.26585 C -0.83511 0.50861 -0.77464 0.41243 -0.9222 0.63083 C -0.98756 0.72721 -0.95449 0.68731 -0.98882 0.72721 C -0.91307 0.54473 -0.94819 0.62243 -0.78157 0.32423 C -0.7548 0.27656 -0.72771 0.22847 -0.697 0.18542 L -0.59874 0.04578 C -0.59574 0.04179 -0.5896 0.03423 -0.5896 0.03444 C -0.5948 0.05082 -0.59842 0.06804 -0.60472 0.08463 C -0.66519 0.24044 -0.69086 0.27656 -0.78315 0.43931 C -0.79732 0.46451 -0.81181 0.4895 -0.8285 0.51176 C -0.93338 0.65161 -0.89181 0.605 -0.94488 0.66274 C -0.94141 0.64679 -0.93905 0.62999 -0.93433 0.61445 C -0.89401 0.48299 -0.85165 0.41789 -0.79527 0.27383 L -0.72724 0.10059 C -0.73559 0.14553 -0.7285 0.11172 -0.777 0.20348 C -0.93275 0.4979 -0.82189 0.28727 -0.93275 0.4874 L -1.12315 0.8341 C -1.13291 0.85216 -1.14236 0.87043 -1.15181 0.88849 C -1.15291 0.89059 -1.15622 0.89626 -1.15496 0.89458 C -1.07748 0.79378 -1.02834 0.72406 -0.92519 0.63881 C -0.86582 0.58946 -0.80803 0.53675 -0.74677 0.4916 C -0.67338 0.43742 -0.59842 0.38597 -0.52157 0.34061 C -0.41527 0.27761 -0.30645 0.22259 -0.19795 0.16673 C -0.17685 0.15644 -0.1548 0.14868 -0.13307 0.1407 C 0.04788 0.07581 -0.15055 0.1514 -0.08614 0.12663 C -0.08567 0.13062 -0.08362 0.13482 -0.08456 0.1386 C -0.10693 0.22847 -0.11763 0.24863 -0.15417 0.33053 C -0.18346 0.39584 -0.19669 0.41558 -0.24488 0.47942 C -0.27197 0.51554 -0.31748 0.5714 -0.35527 0.59849 C -0.3822 0.6176 -0.41071 0.63314 -0.43842 0.65119 C -0.44897 0.64427 -0.46598 0.64532 -0.47023 0.63083 C -0.47653 0.60815 -0.45606 0.54326 -0.45055 0.51974 C -0.44661 0.50378 -0.44472 0.48677 -0.44 0.47144 C -0.41149 0.38051 -0.37858 0.29252 -0.35071 0.20138 C -0.34519 0.1829 -0.33937 0.16547 -0.33417 0.14658 C -0.33181 0.13881 -0.32204 0.1197 -0.32803 0.12264 C -0.33716 0.12747 -0.33874 0.14469 -0.34614 0.15266 C -0.3548 0.16253 -0.36346 0.17156 -0.37197 0.18143 C -0.37559 0.18542 -0.37842 0.19151 -0.38252 0.1955 C -0.39354 0.20537 -0.40551 0.2144 -0.41732 0.22343 C -0.43212 0.23456 -0.44693 0.24632 -0.46267 0.25556 C -0.47574 0.26354 -0.48976 0.26774 -0.50346 0.27383 L -0.50803 0.27593 C -0.5074 0.26459 -0.50756 0.25283 -0.50645 0.24149 C -0.50504 0.22742 -0.50236 0.21335 -0.50047 0.19949 C -0.49984 0.19445 -0.49952 0.18962 -0.49889 0.18542 C -0.49606 0.16484 -0.49464 0.15854 -0.49134 0.1407 C -0.49086 0.13398 -0.49055 0.12747 -0.48976 0.12075 C -0.4896 0.11781 -0.48677 0.11466 -0.48834 0.11277 C -0.48976 0.11067 -0.49228 0.11382 -0.49433 0.11466 C -0.51008 0.13566 -0.51874 0.15056 -0.53669 0.16484 C -0.53842 0.16652 -0.54078 0.16652 -0.54267 0.16673 C -0.5422 0.16148 -0.54236 0.15581 -0.54126 0.15077 C -0.54031 0.14658 -0.53795 0.1428 -0.53669 0.1386 C -0.53496 0.13356 -0.53401 0.12768 -0.53212 0.12264 C -0.53055 0.11865 -0.52976 0.11151 -0.52614 0.11067 C -0.52315 0.10962 -0.52 0.10962 -0.517 0.10878 C -0.51401 0.10773 -0.50803 0.10458 -0.50803 0.10479 C -0.50645 0.10269 -0.50472 0.10059 -0.50346 0.0987 C -0.50204 0.09576 -0.50157 0.09282 -0.50047 0.09072 C -0.49905 0.08673 -0.49763 0.08379 -0.4959 0.08064 C -0.49307 0.0756 -0.48976 0.07077 -0.48677 0.06594 C -0.4863 0.06384 -0.48441 0.06069 -0.48535 0.05796 C -0.4863 0.05565 -0.48929 0.05502 -0.49134 0.05397 C -0.49622 0.05166 -0.50614 0.04893 -0.50945 0.04788 C -0.52472 0.04368 -0.50504 0.04956 -0.52315 0.04179 C -0.52708 0.04053 -0.53118 0.0399 -0.53511 0.0378 C -0.53669 0.03759 -0.53811 0.03675 -0.53968 0.03591 C -0.5422 0.03486 -0.54488 0.03486 -0.54724 0.03423 C -0.55338 0.03171 -0.55921 0.02856 -0.56535 0.02604 C -0.57606 0.02205 -0.58047 0.02184 -0.59118 0.02016 C -0.60472 0.01113 -0.59291 0.01806 -0.61984 0.01008 C -0.62141 0.00945 -0.62283 0.0084 -0.62441 0.00798 C -0.63291 0.0063 -0.64157 0.00567 -0.65008 0.00399 C -0.65874 0.00231 -0.66708 -0.00063 -0.67574 -0.0021 C -0.67984 -0.00273 -0.68393 -0.00315 -0.68787 -0.0042 C -0.69952 -0.00651 -0.71118 -0.0084 -0.72267 -0.01218 C -0.72472 -0.01281 -0.72661 -0.01365 -0.72866 -0.01428 C -0.73275 -0.01512 -0.73685 -0.01512 -0.74078 -0.01617 C -0.74488 -0.01722 -0.74882 -0.01932 -0.75291 -0.02016 C -0.757 -0.02121 -0.76535 -0.02289 -0.76945 -0.02436 C -0.77102 -0.02478 -0.77244 -0.02604 -0.77401 -0.02625 C -0.78 -0.0273 -0.78614 -0.02772 -0.79228 -0.02835 C -0.7937 -0.02898 -0.79511 -0.02982 -0.79669 -0.03024 C -0.81842 -0.03759 -0.85134 -0.03381 -0.8663 -0.03444 C -0.87543 -0.03528 -0.88992 -0.03654 -0.89952 -0.03843 C -0.90866 -0.04011 -0.91779 -0.04158 -0.92677 -0.04473 C -0.93086 -0.04578 -0.93496 -0.04683 -0.93889 -0.04872 C -0.94031 -0.04935 -0.94189 -0.0504 -0.94346 -0.05061 C -0.94787 -0.05145 -0.95244 -0.05208 -0.957 -0.0525 C -0.96393 -0.05586 -0.96267 -0.05502 -0.97212 -0.0588 C -0.97417 -0.05943 -0.97606 -0.06006 -0.97811 -0.06048 C -0.98976 -0.063 -0.98976 -0.06279 -0.99937 -0.06279 L -0.99937 -0.0625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961E-6 -4.8047E-6 L -3.14961E-6 0.00021 C -0.00456 -0.0021 -0.00913 -0.00399 -0.01354 -0.00609 C -0.01606 -0.00735 -0.01858 -0.00924 -0.0211 -0.01007 C -0.02567 -0.01175 -0.03023 -0.0128 -0.0348 -0.01427 C -0.03669 -0.0149 -0.03874 -0.01532 -0.04078 -0.01616 C -0.04771 -0.01931 -0.04708 -0.02015 -0.05291 -0.02225 C -0.05685 -0.02372 -0.0611 -0.02456 -0.06504 -0.02624 C -0.06803 -0.02771 -0.07102 -0.02918 -0.07401 -0.03023 C -0.07811 -0.0317 -0.0822 -0.03254 -0.08614 -0.03443 C -0.08771 -0.03506 -0.08913 -0.0359 -0.09071 -0.03632 C -0.09464 -0.03779 -0.09889 -0.03863 -0.10283 -0.04031 C -0.10425 -0.04115 -0.10582 -0.04178 -0.10724 -0.04241 C -0.10929 -0.04325 -0.11134 -0.04367 -0.11338 -0.04451 L -0.12693 -0.05039 C -0.1285 -0.05123 -0.12992 -0.05207 -0.13149 -0.05249 C -0.13401 -0.05312 -0.13653 -0.05375 -0.13905 -0.05459 C -0.14063 -0.05501 -0.14204 -0.05585 -0.14362 -0.05648 C -0.14567 -0.05732 -0.14771 -0.05774 -0.1496 -0.05858 C -0.15118 -0.05921 -0.1526 -0.06005 -0.15417 -0.06047 C -0.15622 -0.06131 -0.15826 -0.06152 -0.16015 -0.06257 C -0.1663 -0.06593 -0.16819 -0.06887 -0.17386 -0.07055 C -0.17685 -0.0716 -0.18 -0.0716 -0.18283 -0.07265 C -0.18598 -0.0737 -0.18882 -0.0758 -0.19197 -0.07664 C -0.19449 -0.07727 -0.197 -0.07769 -0.19952 -0.07874 C -0.20267 -0.07979 -0.20551 -0.08147 -0.20866 -0.08273 C -0.21055 -0.08357 -0.2126 -0.08399 -0.21464 -0.08483 C -0.21763 -0.08588 -0.22063 -0.08777 -0.22378 -0.08882 C -0.22677 -0.08966 -0.22976 -0.09008 -0.23275 -0.09071 C -0.24897 -0.09932 -0.23118 -0.09071 -0.24945 -0.0968 C -0.2526 -0.09785 -0.25543 -0.09974 -0.25842 -0.10079 C -0.26283 -0.10226 -0.27606 -0.10436 -0.27968 -0.10499 C -0.30834 -0.11591 -0.27244 -0.10289 -0.30078 -0.11087 C -0.30441 -0.11192 -0.30771 -0.11423 -0.31149 -0.11507 C -0.31748 -0.11633 -0.32346 -0.11633 -0.3296 -0.11696 C -0.3422 -0.12116 -0.33275 -0.11843 -0.35527 -0.12095 L -0.37197 -0.12305 L -0.50803 -0.12095 C -0.51637 -0.12074 -0.52724 -0.11675 -0.53511 -0.11507 C -0.53921 -0.11402 -0.5433 -0.11402 -0.54724 -0.11297 C -0.59181 -0.10205 -0.56094 -0.10709 -0.5896 -0.10289 C -0.59511 -0.10079 -0.60063 -0.09848 -0.6063 -0.0968 C -0.61653 -0.09386 -0.65574 -0.08483 -0.66677 -0.08063 C -0.70551 -0.06593 -0.6463 -0.0884 -0.68945 -0.07265 C -0.69653 -0.07013 -0.70346 -0.06719 -0.71055 -0.06467 C -0.71401 -0.0632 -0.71779 -0.06236 -0.7211 -0.06047 C -0.72362 -0.05921 -0.72614 -0.05774 -0.72866 -0.05648 C -0.73071 -0.05564 -0.73275 -0.05543 -0.7348 -0.05459 C -0.73685 -0.05354 -0.73874 -0.05144 -0.74078 -0.05039 C -0.74267 -0.04955 -0.74488 -0.04934 -0.74677 -0.0485 C -0.74897 -0.04745 -0.75086 -0.04556 -0.75291 -0.04451 C -0.75543 -0.04304 -0.75795 -0.04178 -0.76047 -0.04031 C -0.77086 -0.01952 -0.75417 -0.05081 -0.76945 -0.03023 C -0.77212 -0.02687 -0.77354 -0.02225 -0.77559 -0.01826 L -0.77858 -0.01217 C -0.77905 -0.00756 -0.77952 -0.00273 -0.78015 0.00189 C -0.78047 0.00525 -0.78157 0.00861 -0.78157 0.01197 C -0.78157 0.01617 -0.78078 0.02016 -0.78015 0.02415 C -0.77763 0.03864 -0.76756 0.04788 -0.76047 0.05796 C -0.75779 0.06195 -0.75527 0.06594 -0.75291 0.07056 C -0.74976 0.07581 -0.74724 0.08169 -0.74378 0.08652 C -0.74 0.09177 -0.7263 0.10479 -0.72267 0.10878 C -0.71795 0.11382 -0.71386 0.11991 -0.70897 0.12495 C -0.70362 0.13062 -0.69779 0.13545 -0.69244 0.14091 C -0.68677 0.14679 -0.68157 0.15351 -0.67574 0.15897 C -0.6485 0.18543 -0.65921 0.17157 -0.6274 0.19551 C -0.6211 0.20013 -0.61543 0.20643 -0.60929 0.21168 C -0.58126 0.23457 -0.59716 0.22155 -0.57291 0.23583 C -0.56882 0.23814 -0.56504 0.24129 -0.56094 0.24381 C -0.55622 0.24675 -0.55338 0.2478 -0.54882 0.2499 C -0.54677 0.24591 -0.54456 0.24213 -0.54267 0.23772 C -0.54126 0.23436 -0.54015 0.22449 -0.53968 0.22176 C -0.5422 0.20223 -0.54346 0.18207 -0.54724 0.16296 C -0.55433 0.12789 -0.58456 0.0777 -0.59716 0.05796 C -0.61905 0.02415 -0.62645 0.01029 -0.65165 -0.02015 C -0.66441 -0.03569 -0.68378 -0.05291 -0.69842 -0.06467 C -0.71134 -0.07475 -0.7326 -0.08903 -0.74677 -0.09491 C -0.75622 -0.09869 -0.76598 -0.09995 -0.77559 -0.10289 C -0.79685 -0.1094 -0.81732 -0.12137 -0.83905 -0.12305 C -0.87338 -0.12557 -0.85716 -0.1241 -0.8874 -0.12704 C -0.90063 -0.12515 -0.91401 -0.12515 -0.92677 -0.12095 C -0.93779 -0.11738 -0.94677 -0.10562 -0.95401 -0.09491 C -0.95826 -0.0884 -0.96267 -0.0821 -0.96614 -0.07475 C -0.97449 -0.05627 -0.97795 -0.03653 -0.98267 -0.01616 C -0.98834 0.04095 -0.99181 0.05103 -0.98126 0.12096 C -0.97559 0.15687 -0.95637 0.19992 -0.93889 0.22764 C -0.91401 0.26691 -0.88409 0.30093 -0.8496 0.32445 C -0.82693 0.33999 -0.80283 0.35217 -0.77858 0.36288 C -0.75086 0.37506 -0.72267 0.38598 -0.69386 0.39312 C -0.65952 0.40152 -0.62456 0.40593 -0.5896 0.40908 C -0.55039 0.41244 -0.51102 0.41181 -0.47165 0.41328 C -0.26 0.39606 -0.26614 0.41244 -0.10283 0.35868 C -0.0696 0.34776 -0.03559 0.33915 -0.00456 0.32046 C 0.03953 0.294 0.07922 0.25599 0.12095 0.22365 C 0.1315 0.20559 0.14394 0.18879 0.15276 0.16905 C 0.16221 0.14784 0.16599 0.10983 0.16945 0.08652 C 0.16882 0.06594 0.1704 0.04578 0.16788 0.02604 C 0.16677 0.0168 0.16221 0.00966 0.15874 0.00189 C 0.15622 -0.00378 0.1537 -0.01007 0.14977 -0.01427 C 0.14536 -0.01847 0.13969 -0.01994 0.13465 -0.02225 C 0.1063 -0.03527 0.10551 -0.03464 0.07103 -0.03842 C 0.05355 -0.04031 0.03575 -0.04115 0.01811 -0.04241 C -0.00598 -0.03632 -0.03086 -0.03422 -0.05433 -0.02435 C -0.08063 -0.01322 -0.10519 0.00399 -0.12992 0.02016 C -0.2063 0.06951 -0.21622 0.07875 -0.28425 0.14679 C -0.30834 0.17094 -0.33338 0.19383 -0.35527 0.22176 C -0.43291 0.31983 -0.46472 0.35742 -0.51244 0.4494 C -0.52236 0.4683 -0.53149 0.48636 -0.53826 0.50756 C -0.53968 0.51239 -0.54015 0.51722 -0.54126 0.52184 C -0.53197 0.55061 -0.53716 0.54746 -0.4959 0.51764 C -0.45023 0.48531 -0.4074 0.44646 -0.36283 0.41118 C -0.33181 0.38661 -0.30015 0.36309 -0.26913 0.33852 L -0.17527 0.26397 C -0.14567 0.24045 -0.1137 0.22134 -0.08614 0.19341 C -0.04645 0.15288 -0.03086 0.14259 -0.00141 0.0987 C 0.00268 0.09261 0.00551 0.08484 0.00914 0.07854 C 0.01103 0.06279 0.01481 0.0567 -0.00756 0.07056 C -0.03952 0.08967 -0.06992 0.11361 -0.10126 0.13482 C -0.12787 0.15309 -0.15433 0.17178 -0.18141 0.18942 C -0.21291 0.20979 -0.24504 0.22806 -0.27669 0.2478 C -0.33212 0.28266 -0.3811 0.31353 -0.43386 0.35469 C -0.44897 0.36645 -0.4633 0.37989 -0.47779 0.39312 C -0.48299 0.39795 -0.48771 0.40404 -0.49291 0.40908 C -0.49622 0.41244 -0.49984 0.4158 -0.50346 0.41916 C -0.50047 0.41244 -0.49763 0.40572 -0.49433 0.399 C -0.48803 0.38619 -0.48078 0.37401 -0.47464 0.36078 C -0.46267 0.33453 -0.4422 0.28245 -0.43244 0.25389 C -0.42598 0.23541 -0.41937 0.21672 -0.41417 0.1974 C -0.40661 0.16905 -0.4033 0.13986 -0.39905 0.11088 C -0.4011 0.09261 -0.40189 0.07371 -0.40519 0.05586 C -0.40866 0.03675 -0.41496 0.03276 -0.4263 0.02205 C -0.43134 0.0168 -0.43574 0.01113 -0.44141 0.00798 C -0.45763 -0.00084 -0.48236 -0.0021 -0.49889 -0.0042 C -0.62015 0.00819 -0.62771 -0.00378 -0.71511 0.03213 C -0.73055 0.03801 -0.74519 0.04767 -0.76047 0.05397 C -0.77291 0.05985 -0.78614 0.06174 -0.79826 0.06804 C -0.80787 0.0735 -0.81653 0.08148 -0.82551 0.08862 C -0.82819 0.09072 -0.8359 0.09471 -0.83307 0.0966 C -0.82803 0.09975 -0.82189 0.09492 -0.81637 0.09471 C -0.75039 0.03255 -0.83511 0.11361 -0.70598 -0.02225 C -0.68929 -0.03989 -0.67039 -0.05354 -0.65464 -0.07265 C -0.64346 -0.08609 -0.63228 -0.09932 -0.62141 -0.11297 C -0.61669 -0.11885 -0.61197 -0.12473 -0.60771 -0.13103 C -0.60535 -0.13481 -0.6011 -0.13838 -0.60173 -0.14321 C -0.6022 -0.14657 -0.60677 -0.14195 -0.60929 -0.14111 C -0.61323 -0.13649 -0.61748 -0.13208 -0.62141 -0.12704 C -0.63559 -0.10919 -0.6485 -0.08924 -0.66362 -0.07265 C -0.82031 0.09681 -0.69669 -0.03758 -0.79826 0.07455 C -0.81527 0.09303 -0.83275 0.11193 -0.8496 0.13083 C -0.86551 0.14889 -0.88094 0.16695 -0.89653 0.18543 C -0.90819 0.19866 -0.9211 0.21042 -0.93134 0.22575 C -0.93937 0.23772 -0.94771 0.24948 -0.95543 0.26208 C -0.96425 0.27615 -0.96614 0.28119 -0.97212 0.29421 C -0.93716 0.30597 -0.95543 0.30513 -0.90252 0.27006 L -0.56094 0.0399 C -0.5211 0.01281 -0.48078 -0.0128 -0.44299 -0.04451 C -0.39228 -0.08672 -0.32488 -0.13901 -0.27669 -0.1913 C -0.26693 -0.20201 -0.25889 -0.21503 -0.25086 -0.22763 C -0.24834 -0.23183 -0.24078 -0.2417 -0.24488 -0.2417 C -0.25023 -0.2417 -0.25338 -0.23309 -0.257 -0.22763 C -0.32519 -0.1241 -0.27228 -0.1976 -0.32346 -0.12095 C -0.33543 -0.10331 -0.34693 -0.08504 -0.35984 -0.06866 C -0.38346 -0.03842 -0.40693 -0.00777 -0.43086 0.02205 C -0.44315 0.03696 -0.45606 0.05166 -0.46866 0.06594 L -0.50803 0.11277 C -0.52047 0.12768 -0.53228 0.14385 -0.54582 0.15687 L -0.61386 0.22365 C -0.62992 0.2394 -0.63417 0.24402 -0.65008 0.25599 C -0.65779 0.26166 -0.65732 0.26124 -0.66362 0.26397 C -0.66173 0.26124 -0.65952 0.25872 -0.65763 0.25599 C -0.65606 0.25347 -0.65496 0.25032 -0.65307 0.2478 C -0.65086 0.24486 -0.64771 0.24297 -0.64551 0.23982 C -0.64315 0.23625 -0.64204 0.23121 -0.63952 0.22764 C -0.63338 0.21966 -0.6263 0.21294 -0.61984 0.20559 C -0.61008 0.19404 -0.60535 0.1848 -0.59118 0.18312 C -0.56756 0.1806 -0.54378 0.18186 -0.52 0.18144 C -0.49574 0.18816 -0.42976 0.20622 -0.40661 0.21756 C -0.3937 0.22407 -0.38252 0.2352 -0.37039 0.24381 C -0.36488 0.252 -0.35795 0.25872 -0.3537 0.26796 C -0.35197 0.27216 -0.34976 0.29841 -0.34929 0.30429 C -0.34929 0.3045 -0.35165 0.3213 -0.35228 0.32256 C -0.35323 0.32445 -0.35543 0.32487 -0.35685 0.32655 C -0.36582 0.33663 -0.3559 0.33012 -0.37039 0.33663 C -0.40031 0.32991 -0.41826 0.32676 -0.45055 0.31437 C -0.46441 0.30912 -0.45779 0.31248 -0.47023 0.30429 C -0.47071 0.3024 -0.47181 0.30051 -0.47165 0.2982 C -0.46834 0.26229 -0.45748 0.24465 -0.43685 0.21357 C -0.42582 0.19677 -0.41511 0.17955 -0.40362 0.16296 C -0.36661 0.11088 -0.29905 0.02877 -0.26598 -0.00609 C -0.17086 -0.10772 -0.27165 0.00189 -0.20551 -0.07475 C -0.20173 -0.07916 -0.19716 -0.08231 -0.19354 -0.08672 C -0.19212 -0.0884 -0.18929 -0.0947 -0.19039 -0.09281 C -0.19968 -0.07811 -0.20661 -0.06047 -0.21763 -0.0485 C -0.28992 0.03066 -0.31826 0.06867 -0.39307 0.12894 C -0.48283 0.20097 -0.57181 0.26691 -0.66362 0.33264 C -0.68015 0.3444 -0.79149 0.42294 -0.81496 0.43743 L -0.90252 0.4916 C -0.90567 0.49328 -0.91433 0.50063 -0.91165 0.49748 C -0.9096 0.49538 -0.9074 0.4937 -0.90567 0.4916 C -0.89779 0.48153 -0.89149 0.46977 -0.88299 0.46137 C -0.87354 0.45234 -0.72645 0.31836 -0.70141 0.3003 C -0.17842 -0.07853 -0.57307 0.1995 -0.2948 0.01407 C -0.21811 -0.03716 -0.12346 -0.10205 -0.0559 -0.16736 C -0.04488 -0.17807 -0.03354 -0.18836 -0.02267 -0.19949 C -0.01889 -0.20327 -0.01354 -0.20558 -0.01212 -0.21146 C -0.01102 -0.21587 -0.01842 -0.2081 -0.0211 -0.20558 C -0.02803 -0.19865 -0.0337 -0.18983 -0.04078 -0.18353 C -0.07449 -0.15287 -0.10724 -0.11969 -0.14362 -0.09491 C -0.19858 -0.05711 -0.25134 -0.01364 -0.30834 0.01806 C -0.33858 0.03486 -0.3685 0.05271 -0.39905 0.06804 C -0.52598 0.13209 -0.55669 0.1449 -0.66362 0.19152 L -0.79984 0.2499 C -0.81338 0.25557 -0.82693 0.26061 -0.84063 0.26607 L -0.8663 0.27615 C -0.85574 0.2646 -0.84441 0.25431 -0.83449 0.24192 C -0.82551 0.23037 -0.817 0.21798 -0.8074 0.20748 C -0.76724 0.16401 -0.76441 0.1701 -0.71653 0.13083 C -0.6337 0.06279 -0.6863 0.09576 -0.60031 0.0399 C -0.58472 0.03024 -0.56882 0.02184 -0.55338 0.01197 C -0.54362 0.00588 -0.53401 -0.00105 -0.52456 -0.00819 C -0.50472 -0.0233 -0.51795 -0.01784 -0.50488 -0.02225 C -0.50803 -0.01616 -0.51118 -0.01028 -0.51401 -0.0042 C -0.51716 0.00252 -0.51937 0.01008 -0.52315 0.01596 C -0.54724 0.05502 -0.57244 0.08988 -0.60173 0.12285 C -0.61622 0.13902 -0.63118 0.15498 -0.64708 0.16905 C -0.68315 0.20076 -0.71889 0.23394 -0.75748 0.25998 C -0.79323 0.28413 -0.82771 0.31185 -0.86472 0.33264 C -0.93401 0.37128 -0.90693 0.36204 -0.94346 0.37296 C -0.94929 0.34965 -0.94409 0.37611 -0.91622 0.33264 C -0.91008 0.32319 -0.90456 0.31311 -0.89811 0.30429 C -0.83669 0.22239 -0.84614 0.23919 -0.79228 0.17304 C -0.78189 0.16086 -0.77291 0.14616 -0.76189 0.13482 C -0.75291 0.12558 -0.7433 0.11697 -0.7348 0.10668 C -0.72614 0.0966 -0.71685 0.08673 -0.71055 0.07455 C -0.7096 0.07203 -0.70614 0.06678 -0.70756 0.06804 C -0.75842 0.13188 -0.74252 0.13146 -0.83149 0.20748 C -1.01669 0.36603 -0.91165 0.28035 -1.05212 0.3885 C -1.07889 0.40971 -1.10393 0.4347 -1.13228 0.4515 C -1.19968 0.4916 -1.26945 0.52625 -1.3348 0.57245 C -1.36456 0.59324 -1.35102 0.58736 -1.37417 0.59429 C -1.37212 0.58778 -1.37102 0.58043 -1.36803 0.57413 C -1.35134 0.53885 -1.3411 0.53255 -1.31968 0.49958 C -1.30661 0.47943 -1.29527 0.45738 -1.28189 0.43743 C -1.23527 0.36792 -1.1874 0.29988 -1.13984 0.23184 C -1.11858 0.20139 -1.07086 0.1386 -1.05055 0.10668 C -1.04204 0.09282 -1.03386 0.07959 -1.02504 0.06594 C -1.02078 0.05985 -1.03307 0.0798 -1.03716 0.08652 C -1.05511 0.11676 -1.07291 0.14742 -1.09134 0.17703 C -1.11449 0.21462 -1.13559 0.25389 -1.16094 0.28812 C -1.19527 0.33474 -1.39023 0.6092 -1.4663 0.68522 C -1.58488 0.80366 -1.56078 0.78581 -1.69622 0.8927 C -1.70283 0.89795 -1.71039 0.90047 -1.71732 0.90488 C -1.71937 0.90593 -1.72141 0.9074 -1.72346 0.90866 C -1.69826 0.83096 -1.70315 0.83936 -1.6296 0.72932 C -1.61354 0.70538 -1.59826 0.67976 -1.58126 0.65708 C -1.53527 0.59471 -1.48992 0.53087 -1.44031 0.47355 C -1.34614 0.3633 -1.25622 0.24339 -1.15039 0.15288 C -1.05968 0.07581 -0.97401 -0.0128 -0.87842 -0.07874 C -0.86378 -0.08882 -0.84945 -0.09974 -0.83449 -0.10898 C -0.82976 -0.11192 -0.82441 -0.11297 -0.81937 -0.11507 C -0.81795 -0.1157 -0.81637 -0.11633 -0.81496 -0.11696 C -0.82015 0.10185 -0.81511 0.05292 -0.83763 0.28224 C -0.84582 0.36624 -0.85433 0.45045 -0.86472 0.53423 C -0.86945 0.57182 -0.87637 0.6092 -0.88299 0.64679 C -0.89496 0.71546 -0.90614 0.78455 -0.92078 0.85259 C -0.92882 0.89039 -0.94094 0.92651 -0.95102 0.96347 C -0.95291 0.97103 -0.95858 0.99328 -0.957 0.98552 C -0.94614 0.93449 -0.95763 0.97838 -0.94031 0.93512 C -0.90362 0.84314 -0.95291 0.91643 -0.84819 0.76166 C -0.82504 0.72722 -0.80267 0.69215 -0.77858 0.65918 C -0.74157 0.60815 -0.66866 0.54578 -0.63496 0.51386 C -0.63401 0.51554 -0.63165 0.51722 -0.63197 0.51974 C -0.63338 0.5357 -0.64441 0.56657 -0.65008 0.57833 C -0.67637 0.63188 -0.69716 0.69257 -0.73165 0.7373 C -0.80346 0.83096 -0.77134 0.79379 -0.82551 0.85259 C -0.81181 0.79799 -0.79968 0.74276 -0.78472 0.689 C -0.77653 0.66023 -0.76693 0.63188 -0.7559 0.60437 C -0.70378 0.4746 -0.64897 0.34671 -0.59559 0.21756 C -0.58488 0.19152 -0.57433 0.16506 -0.56393 0.13881 C -0.55275 0.11088 -0.54173 0.08253 -0.53071 0.05397 C -0.52913 0.04998 -0.52425 0.03864 -0.52614 0.04179 C -0.57244 0.13209 -0.51386 0.0168 -0.60929 0.22176 C -0.62393 0.25305 -0.63748 0.28539 -0.65464 0.31437 C -0.69134 0.37695 -0.72693 0.44079 -0.76504 0.50168 C -0.83905 0.62075 -0.90519 0.74906 -0.98724 0.85847 C -0.98882 0.86057 -0.99307 0.86666 -0.99181 0.86435 C -0.95165 0.79148 -0.88614 0.70223 -0.84362 0.65918 C -0.19543 0.00084 -0.74362 0.54956 -0.26756 0.08862 C -0.20819 0.03108 -0.14614 -0.02246 -0.09071 -0.08672 L -0.00897 -0.18143 C -0.0074 -0.18332 -0.00598 -0.18941 -0.00456 -0.18731 C -0.00283 -0.18542 -0.0063 -0.18206 -0.00756 -0.17954 C -0.04519 -0.10079 -0.07748 -0.01679 -0.12094 0.05586 C -0.25354 0.28014 -0.2737 0.32613 -0.42031 0.52772 C -0.44189 0.55754 -0.46567 0.58421 -0.48976 0.61067 C -0.49511 0.61613 -0.50204 0.61823 -0.50803 0.62243 C -0.51055 0.62453 -0.51307 0.62663 -0.51559 0.62873 C -0.50693 0.60584 -0.49921 0.58211 -0.48976 0.56027 C -0.47212 0.51827 -0.45291 0.47775 -0.43685 0.43533 C -0.43496 0.43008 -0.42677 0.41685 -0.43086 0.41916 C -0.43811 0.42336 -0.4422 0.43365 -0.44756 0.44142 C -0.48393 0.49475 -0.46519 0.47355 -0.50047 0.51554 C -0.50173 0.51722 -0.50346 0.51827 -0.50488 0.51974 C -0.53921 0.51071 -0.52141 0.51869 -0.47023 0.42126 C -0.36724 0.22491 -0.45386 0.42105 -0.38094 0.26397 C -0.37842 0.2583 -0.37653 0.25221 -0.37496 0.24591 C -0.37338 0.24003 -0.37291 0.23373 -0.37197 0.22764 C -0.37748 0.22575 -0.38283 0.22029 -0.3885 0.22176 C -0.39496 0.22323 -0.39937 0.23142 -0.40519 0.23583 C -0.41464 0.24297 -0.42393 0.25011 -0.43386 0.25599 C -0.51102 0.30177 -0.56409 0.33243 -0.63653 0.36876 C -0.73071 0.41622 -0.70787 0.40593 -0.75134 0.42525 C -0.68031 0.24507 -0.75574 0.43071 -0.51858 0.01596 C -0.46047 -0.08567 -0.40456 -0.18941 -0.34771 -0.2921 C -0.33653 -0.31226 -0.32346 -0.33074 -0.31449 -0.35258 C -0.30897 -0.36602 -0.29779 -0.37757 -0.29779 -0.3929 C -0.29779 -0.40403 -0.3085 -0.37652 -0.31449 -0.36875 C -0.32724 -0.35216 -0.34 -0.33557 -0.3537 -0.32045 C -0.3737 -0.2984 -0.39417 -0.27698 -0.41574 -0.25787 C -0.51669 -0.16946 -0.61401 -0.07244 -0.7211 0.00189 C -0.7463 0.01932 -0.77228 0.03486 -0.79669 0.05397 C -0.86551 0.10815 -0.93307 0.16548 -1.00078 0.22176 C -1.10519 0.30828 -0.95464 0.1869 -1.03559 0.252 C -1.03134 0.24045 -1.02787 0.23058 -1.02204 0.21966 C -1.00724 0.19215 -0.99417 0.16296 -0.97669 0.13881 C -0.78267 -0.1262 -0.83228 -0.08462 -0.60929 -0.29021 C -0.54787 -0.3467 -0.55449 -0.34334 -0.52 -0.35867 C -0.5211 -0.34586 -0.52078 -0.33284 -0.52315 -0.32045 C -0.52535 -0.30848 -0.52929 -0.29693 -0.5337 -0.28622 C -0.56315 -0.21293 -0.59039 -0.13817 -0.62441 -0.06866 C -0.65716 -0.00147 -0.68929 0.06594 -0.72267 0.13293 C -0.75323 0.19383 -0.78519 0.25389 -0.81637 0.31437 C -0.82094 0.32319 -0.82645 0.33117 -0.83008 0.34062 C -0.83197 0.34608 -0.83968 0.36036 -0.83606 0.35679 C -0.82031 0.34062 -0.67716 0.17178 -0.66819 0.16107 L -0.61685 0.1008 C -0.58472 0.06363 -0.55055 0.0294 -0.52 -0.01007 C -0.49795 -0.03905 -0.47543 -0.06761 -0.45354 -0.0968 C -0.45118 -0.09995 -0.45071 -0.10688 -0.44756 -0.10688 C -0.44456 -0.10688 -0.45039 -0.10016 -0.45197 -0.0968 C -0.4685 -0.06509 -0.48346 -0.03191 -0.50189 -0.0021 C -0.55826 0.08883 -0.61748 0.17703 -0.67574 0.26607 C -0.83511 0.50861 -0.77464 0.41244 -0.9222 0.63083 C -0.98756 0.72722 -0.95449 0.68732 -0.98882 0.72722 C -0.91307 0.54473 -0.94819 0.62243 -0.78157 0.32445 C -0.7548 0.27657 -0.72771 0.2289 -0.697 0.18543 L -0.59874 0.04578 C -0.59574 0.04179 -0.5896 0.03423 -0.5896 0.03444 C -0.5948 0.05082 -0.59842 0.06804 -0.60472 0.08463 C -0.66519 0.24045 -0.69086 0.27678 -0.78315 0.43932 C -0.79732 0.46452 -0.81181 0.48951 -0.8285 0.51176 C -0.93338 0.65162 -0.89181 0.605 -0.94488 0.66275 C -0.94141 0.64679 -0.93905 0.62999 -0.93433 0.61445 C -0.89401 0.483 -0.85165 0.4179 -0.79527 0.27405 L -0.72724 0.1008 C -0.73559 0.14553 -0.7285 0.11172 -0.777 0.20349 C -0.93275 0.4979 -0.82189 0.28728 -0.93275 0.48741 L -1.12315 0.83411 C -1.13291 0.85217 -1.14236 0.87044 -1.15181 0.8885 C -1.15291 0.8906 -1.15622 0.89627 -1.15496 0.89459 C -1.07748 0.79379 -1.02834 0.72407 -0.92519 0.63881 C -0.86582 0.58946 -0.80803 0.53675 -0.74677 0.4916 C -0.67338 0.43743 -0.59842 0.38619 -0.52157 0.34062 C -0.41527 0.27783 -0.30645 0.22302 -0.19795 0.16695 C -0.17685 0.15645 -0.1548 0.14889 -0.13307 0.14091 C 0.04788 0.07581 -0.15055 0.15141 -0.08614 0.12684 C -0.08567 0.13083 -0.08362 0.13503 -0.08456 0.13881 C -0.10693 0.22848 -0.11763 0.24906 -0.15417 0.33054 C -0.18346 0.39585 -0.19669 0.41559 -0.24488 0.47943 C -0.27197 0.51554 -0.31748 0.5714 -0.35527 0.59849 C -0.3822 0.6176 -0.41071 0.63314 -0.43842 0.6512 C -0.44897 0.64427 -0.46598 0.64532 -0.47023 0.63083 C -0.47653 0.60815 -0.45606 0.54326 -0.45055 0.51974 C -0.44661 0.50378 -0.44472 0.48678 -0.44 0.47145 C -0.41149 0.38052 -0.37858 0.29274 -0.35071 0.2016 C -0.34519 0.18312 -0.33937 0.16548 -0.33417 0.14679 C -0.33181 0.13902 -0.32204 0.11991 -0.32803 0.12285 C -0.33716 0.12747 -0.33874 0.1449 -0.34614 0.15288 C -0.3548 0.16254 -0.36346 0.17157 -0.37197 0.18144 C -0.37559 0.18564 -0.37842 0.19173 -0.38252 0.19551 C -0.39354 0.2058 -0.40551 0.21483 -0.41732 0.22365 C -0.43212 0.23499 -0.44693 0.24675 -0.46267 0.25599 C -0.47574 0.26355 -0.48976 0.26796 -0.50346 0.27405 L -0.50803 0.27615 C -0.5074 0.2646 -0.50756 0.25326 -0.50645 0.24192 C -0.50504 0.22764 -0.50236 0.21357 -0.50047 0.1995 C -0.49984 0.19467 -0.49952 0.18984 -0.49889 0.18543 C -0.49606 0.16506 -0.49464 0.15876 -0.49134 0.14091 C -0.49086 0.13419 -0.49055 0.12747 -0.48976 0.12096 C -0.4896 0.11802 -0.48677 0.11487 -0.48834 0.11277 C -0.48976 0.11088 -0.49228 0.11403 -0.49433 0.11487 C -0.51008 0.13566 -0.51874 0.15078 -0.53669 0.16506 C -0.53842 0.16674 -0.54078 0.16653 -0.54267 0.16695 C -0.5422 0.1617 -0.54236 0.15603 -0.54126 0.15099 C -0.54031 0.14679 -0.53795 0.14301 -0.53669 0.13881 C -0.53496 0.13377 -0.53401 0.12789 -0.53212 0.12285 C -0.53055 0.11865 -0.52976 0.11151 -0.52614 0.11088 C -0.52315 0.10983 -0.52 0.10983 -0.517 0.10878 C -0.51401 0.10773 -0.50803 0.10479 -0.50803 0.105 C -0.50645 0.10269 -0.50472 0.1008 -0.50346 0.0987 C -0.50204 0.09576 -0.50157 0.09282 -0.50047 0.09072 C -0.49905 0.08673 -0.49763 0.08379 -0.4959 0.08064 C -0.49307 0.0756 -0.48976 0.07077 -0.48677 0.06594 C -0.4863 0.06384 -0.48441 0.06069 -0.48535 0.05796 C -0.4863 0.05565 -0.48929 0.05502 -0.49134 0.05397 C -0.49622 0.05166 -0.50614 0.04893 -0.50945 0.04788 C -0.52472 0.04368 -0.50504 0.04956 -0.52315 0.04179 C -0.52708 0.04053 -0.53118 0.0399 -0.53511 0.0378 C -0.53669 0.03759 -0.53811 0.03675 -0.53968 0.03591 C -0.5422 0.03486 -0.54488 0.03486 -0.54724 0.03423 C -0.55338 0.03171 -0.55921 0.02856 -0.56535 0.02604 C -0.57606 0.02205 -0.58047 0.02184 -0.59118 0.02016 C -0.60472 0.01113 -0.59291 0.01806 -0.61984 0.01008 C -0.62141 0.00945 -0.62283 0.0084 -0.62441 0.00798 C -0.63291 0.0063 -0.64157 0.00567 -0.65008 0.00399 C -0.65874 0.00231 -0.66708 -0.00063 -0.67574 -0.0021 C -0.67984 -0.00273 -0.68393 -0.00315 -0.68787 -0.0042 C -0.69952 -0.00651 -0.71118 -0.0084 -0.72267 -0.01217 C -0.72472 -0.0128 -0.72661 -0.01364 -0.72866 -0.01427 C -0.73275 -0.01511 -0.73685 -0.01511 -0.74078 -0.01616 C -0.74488 -0.01721 -0.74882 -0.01931 -0.75291 -0.02015 C -0.757 -0.0212 -0.76535 -0.02288 -0.76945 -0.02435 C -0.77102 -0.02477 -0.77244 -0.02603 -0.77401 -0.02624 C -0.78 -0.02729 -0.78614 -0.02771 -0.79228 -0.02834 C -0.7937 -0.02897 -0.79511 -0.02981 -0.79669 -0.03023 C -0.81842 -0.03758 -0.85134 -0.0338 -0.8663 -0.03443 C -0.87543 -0.03527 -0.88992 -0.03653 -0.89952 -0.03842 C -0.90866 -0.0401 -0.91779 -0.04136 -0.92677 -0.04451 C -0.93086 -0.04577 -0.93496 -0.04661 -0.93889 -0.0485 C -0.94031 -0.04913 -0.94189 -0.05018 -0.94346 -0.05039 C -0.94787 -0.05144 -0.95244 -0.05186 -0.957 -0.05249 C -0.96393 -0.05564 -0.96267 -0.05501 -0.97212 -0.05858 C -0.97417 -0.05921 -0.97606 -0.06005 -0.97811 -0.06047 C -0.98976 -0.06299 -0.98976 -0.06257 -0.99937 -0.06257 L -0.99937 -0.0623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9449E-6 -1.71357E-6 L -4.09449E-6 0.00021 C -0.00456 -0.0021 -0.00913 -0.00399 -0.01354 -0.00609 C -0.01606 -0.00735 -0.01858 -0.00924 -0.0211 -0.01008 C -0.02567 -0.01176 -0.03023 -0.01281 -0.0348 -0.01428 C -0.03669 -0.01491 -0.03874 -0.01533 -0.04078 -0.01617 C -0.04771 -0.01932 -0.04708 -0.02016 -0.05291 -0.02226 C -0.05685 -0.02373 -0.0611 -0.02457 -0.06504 -0.02625 C -0.06803 -0.02772 -0.07102 -0.02919 -0.07401 -0.03024 C -0.07811 -0.03171 -0.0822 -0.03255 -0.08614 -0.03444 C -0.08771 -0.03507 -0.08913 -0.03591 -0.0907 -0.03633 C -0.09464 -0.0378 -0.09889 -0.03864 -0.10283 -0.04032 C -0.10425 -0.04116 -0.10582 -0.04179 -0.10724 -0.04242 C -0.10929 -0.04326 -0.11133 -0.04368 -0.11338 -0.04452 L -0.12693 -0.0504 C -0.1285 -0.05124 -0.12992 -0.05208 -0.13149 -0.0525 C -0.13401 -0.05313 -0.13653 -0.05376 -0.13905 -0.0546 C -0.14063 -0.05502 -0.14204 -0.05586 -0.14362 -0.05649 C -0.14567 -0.05733 -0.14771 -0.05775 -0.1496 -0.05859 C -0.15118 -0.05922 -0.15259 -0.06006 -0.15417 -0.06048 C -0.15622 -0.06132 -0.15826 -0.06153 -0.16015 -0.06258 C -0.1663 -0.06594 -0.16818 -0.06888 -0.17385 -0.07056 C -0.17685 -0.07161 -0.18 -0.07161 -0.18283 -0.07266 C -0.18598 -0.07371 -0.18881 -0.07581 -0.19196 -0.07665 C -0.19448 -0.07728 -0.197 -0.0777 -0.19952 -0.07875 C -0.20267 -0.0798 -0.20551 -0.08148 -0.20866 -0.08274 C -0.21055 -0.08358 -0.21259 -0.084 -0.21464 -0.08484 C -0.21763 -0.08589 -0.22063 -0.08778 -0.22378 -0.08883 C -0.22677 -0.08967 -0.22976 -0.09009 -0.23275 -0.09072 C -0.24897 -0.09933 -0.23118 -0.09072 -0.24944 -0.09681 C -0.25259 -0.09786 -0.25543 -0.09975 -0.25842 -0.1008 C -0.26283 -0.10227 -0.27606 -0.10437 -0.27968 -0.105 C -0.30834 -0.11592 -0.27244 -0.1029 -0.30078 -0.11088 C -0.30441 -0.11193 -0.30771 -0.11424 -0.31149 -0.11508 C -0.31748 -0.11634 -0.32346 -0.11634 -0.3296 -0.11697 C -0.3422 -0.12117 -0.33275 -0.11844 -0.35527 -0.12096 L -0.37196 -0.12306 L -0.50803 -0.12096 C -0.51637 -0.12075 -0.52724 -0.11676 -0.53511 -0.11508 C -0.53921 -0.11403 -0.5433 -0.11403 -0.54724 -0.11298 C -0.59181 -0.10206 -0.56094 -0.1071 -0.5896 -0.1029 C -0.59511 -0.1008 -0.60063 -0.09849 -0.6063 -0.09681 C -0.61653 -0.09387 -0.65574 -0.08484 -0.66677 -0.08064 C -0.70551 -0.06594 -0.6463 -0.08841 -0.68944 -0.07266 C -0.69653 -0.07014 -0.70346 -0.0672 -0.71055 -0.06468 C -0.71401 -0.06321 -0.71779 -0.06237 -0.7211 -0.06048 C -0.72362 -0.05922 -0.72614 -0.05775 -0.72866 -0.05649 C -0.7307 -0.05565 -0.73275 -0.05544 -0.7348 -0.0546 C -0.73685 -0.05355 -0.73874 -0.05145 -0.74078 -0.0504 C -0.74267 -0.04956 -0.74488 -0.04935 -0.74677 -0.04851 C -0.74897 -0.04746 -0.75086 -0.04557 -0.75291 -0.04452 C -0.75543 -0.04305 -0.75795 -0.04179 -0.76047 -0.04032 C -0.77086 -0.01953 -0.75417 -0.05082 -0.76944 -0.03024 C -0.77212 -0.02688 -0.77354 -0.02226 -0.77559 -0.01827 L -0.77858 -0.01218 C -0.77905 -0.00756 -0.77952 -0.00273 -0.78015 0.00189 C -0.78047 0.00525 -0.78157 0.00861 -0.78157 0.01197 C -0.78157 0.01617 -0.78078 0.02016 -0.78015 0.02415 C -0.77763 0.03864 -0.76755 0.04788 -0.76047 0.05838 C -0.75779 0.06237 -0.75527 0.06636 -0.75291 0.07056 C -0.74976 0.07581 -0.74724 0.08169 -0.74378 0.08652 C -0.74 0.09219 -0.7263 0.10479 -0.72267 0.10878 C -0.71795 0.11403 -0.71385 0.11991 -0.70897 0.12495 C -0.70362 0.13062 -0.69779 0.13545 -0.69244 0.14112 C -0.68677 0.14679 -0.68157 0.15351 -0.67574 0.15918 C -0.6485 0.18543 -0.65921 0.17157 -0.6274 0.19551 C -0.6211 0.20034 -0.61543 0.20643 -0.60929 0.21168 C -0.58126 0.23457 -0.59716 0.22155 -0.57291 0.23583 C -0.56881 0.23814 -0.56504 0.24129 -0.56094 0.24381 C -0.55622 0.24675 -0.55338 0.2478 -0.54881 0.2499 C -0.54677 0.24591 -0.54456 0.24213 -0.54267 0.23772 C -0.54126 0.23436 -0.54015 0.22449 -0.53968 0.22176 C -0.5422 0.20223 -0.54346 0.18228 -0.54724 0.16317 C -0.55433 0.1281 -0.58456 0.07812 -0.59716 0.05838 C -0.61905 0.02415 -0.62645 0.01029 -0.65165 -0.02016 C -0.66441 -0.0357 -0.68378 -0.05292 -0.69842 -0.06468 C -0.71133 -0.07476 -0.73259 -0.08904 -0.74677 -0.09492 C -0.75622 -0.0987 -0.76598 -0.09996 -0.77559 -0.1029 C -0.79685 -0.10941 -0.81732 -0.12138 -0.83905 -0.12306 C -0.87338 -0.12558 -0.85716 -0.12411 -0.8874 -0.12705 C -0.90063 -0.12516 -0.91401 -0.12516 -0.92677 -0.12096 C -0.93779 -0.11739 -0.94677 -0.10563 -0.95401 -0.09492 C -0.95826 -0.08841 -0.96267 -0.08211 -0.96614 -0.07476 C -0.97448 -0.05628 -0.97795 -0.03654 -0.98267 -0.01617 C -0.98834 0.04137 -0.99181 0.05145 -0.98126 0.12096 C -0.97559 0.15708 -0.95637 0.20013 -0.93889 0.22764 C -0.91401 0.26691 -0.88409 0.30093 -0.8496 0.32445 C -0.82693 0.33998 -0.80283 0.35216 -0.77858 0.36287 C -0.75086 0.37505 -0.72267 0.38597 -0.69385 0.39311 C -0.65952 0.40151 -0.62456 0.40592 -0.5896 0.40907 C -0.55039 0.41264 -0.51102 0.4118 -0.47165 0.41327 C -0.26 0.39605 -0.26614 0.41264 -0.10283 0.35867 C -0.0696 0.34775 -0.03559 0.33914 -0.00456 0.32046 C 0.03953 0.294 0.07922 0.25599 0.12095 0.22365 C 0.1315 0.20559 0.14394 0.189 0.15276 0.16926 C 0.16221 0.14805 0.16599 0.11004 0.16945 0.08652 C 0.16882 0.06636 0.1704 0.04599 0.16788 0.02604 C 0.16678 0.01701 0.16221 0.00966 0.15874 0.00189 C 0.15622 -0.00378 0.1537 -0.01008 0.14977 -0.01428 C 0.14536 -0.01848 0.13969 -0.01995 0.13465 -0.02226 C 0.1063 -0.03528 0.10552 -0.03465 0.07103 -0.03843 C 0.05355 -0.04032 0.03575 -0.04116 0.01811 -0.04242 C -0.00598 -0.03633 -0.03086 -0.03423 -0.05433 -0.02436 C -0.08063 -0.01323 -0.10519 0.00399 -0.12992 0.02016 C -0.2063 0.06951 -0.21622 0.07917 -0.28425 0.147 C -0.30834 0.17115 -0.33338 0.19404 -0.35527 0.22176 C -0.43291 0.31983 -0.46472 0.35741 -0.51244 0.44939 C -0.52236 0.46829 -0.53149 0.48656 -0.53826 0.50777 C -0.53968 0.51239 -0.54015 0.51743 -0.54126 0.52205 C -0.53196 0.55082 -0.53716 0.54767 -0.4959 0.51785 C -0.45023 0.4853 -0.4074 0.44645 -0.36283 0.41117 C -0.33181 0.3866 -0.30015 0.36308 -0.26913 0.33851 L -0.17527 0.26397 C -0.14567 0.24045 -0.1137 0.22134 -0.08614 0.19341 C -0.04645 0.15309 -0.03086 0.14259 -0.00141 0.0987 C 0.00268 0.09261 0.00552 0.08526 0.00914 0.07854 C 0.01103 0.06279 0.01481 0.05691 -0.00755 0.07056 C -0.03952 0.09009 -0.06992 0.11361 -0.10126 0.13503 C -0.12787 0.1533 -0.15433 0.17199 -0.18141 0.18942 C -0.21291 0.20979 -0.24504 0.22806 -0.27669 0.2478 C -0.33212 0.28266 -0.3811 0.31353 -0.43385 0.35468 C -0.44897 0.36644 -0.4633 0.37988 -0.47779 0.39311 C -0.48299 0.39794 -0.48771 0.40403 -0.49291 0.40907 C -0.49622 0.41264 -0.49984 0.41579 -0.50346 0.41915 C -0.50047 0.41243 -0.49763 0.40571 -0.49433 0.39899 C -0.48803 0.38618 -0.48078 0.374 -0.47464 0.36077 C -0.46267 0.33453 -0.4422 0.28245 -0.43244 0.25389 C -0.42598 0.23541 -0.41937 0.21672 -0.41417 0.1974 C -0.40661 0.16926 -0.4033 0.14007 -0.39905 0.11088 C -0.4011 0.09261 -0.40189 0.07413 -0.40519 0.05628 C -0.40866 0.03675 -0.41496 0.03297 -0.4263 0.02205 C -0.43133 0.01701 -0.43574 0.01113 -0.44141 0.00798 C -0.45763 -0.00084 -0.48236 -0.0021 -0.49889 -0.0042 C -0.62015 0.00819 -0.62771 -0.00378 -0.71511 0.03213 C -0.73055 0.03843 -0.74519 0.04767 -0.76047 0.05439 C -0.77291 0.05985 -0.78614 0.06195 -0.79826 0.06846 C -0.80787 0.0735 -0.81653 0.08148 -0.82551 0.08862 C -0.82818 0.09093 -0.8359 0.09471 -0.83307 0.0966 C -0.82803 0.09996 -0.82189 0.09534 -0.81637 0.09471 C -0.75039 0.03255 -0.83511 0.11361 -0.70598 -0.02226 C -0.68929 -0.0399 -0.67039 -0.05355 -0.65464 -0.07266 C -0.64346 -0.0861 -0.63228 -0.09933 -0.62141 -0.11298 C -0.61669 -0.11886 -0.61196 -0.12474 -0.60771 -0.13104 C -0.60535 -0.13482 -0.6011 -0.13839 -0.60173 -0.14322 C -0.6022 -0.14658 -0.60677 -0.14196 -0.60929 -0.14112 C -0.61322 -0.1365 -0.61748 -0.13209 -0.62141 -0.12705 C -0.63559 -0.1092 -0.6485 -0.08925 -0.66362 -0.07266 C -0.82031 0.09723 -0.69669 -0.03759 -0.79826 0.07455 C -0.81527 0.09345 -0.83275 0.11193 -0.8496 0.13104 C -0.86551 0.14889 -0.88094 0.16716 -0.89653 0.18543 C -0.90818 0.19887 -0.9211 0.21042 -0.93133 0.22575 C -0.93937 0.23772 -0.94771 0.24948 -0.95543 0.26208 C -0.96425 0.27615 -0.96614 0.28119 -0.97212 0.29421 C -0.93716 0.30597 -0.95543 0.30513 -0.90252 0.27006 L -0.56094 0.04032 C -0.5211 0.01302 -0.48078 -0.01281 -0.44299 -0.04452 C -0.39228 -0.08673 -0.32488 -0.13902 -0.27669 -0.1913 C -0.26693 -0.20201 -0.25889 -0.21503 -0.25086 -0.22763 C -0.24834 -0.23183 -0.24078 -0.2417 -0.24488 -0.2417 C -0.25023 -0.2417 -0.25338 -0.23309 -0.257 -0.22763 C -0.32519 -0.12411 -0.27228 -0.1976 -0.32346 -0.12096 C -0.33543 -0.10332 -0.34693 -0.08505 -0.35984 -0.06867 C -0.38346 -0.03843 -0.40693 -0.00777 -0.43086 0.02205 C -0.44315 0.03738 -0.45606 0.05166 -0.46866 0.06636 L -0.50803 0.11277 C -0.52047 0.12768 -0.53228 0.14385 -0.54582 0.15708 L -0.61385 0.22365 C -0.62992 0.2394 -0.63417 0.24402 -0.65007 0.25599 C -0.65779 0.26166 -0.65732 0.26124 -0.66362 0.26397 C -0.66173 0.26124 -0.65952 0.25872 -0.65763 0.25599 C -0.65606 0.25347 -0.65496 0.25032 -0.65307 0.2478 C -0.65086 0.24486 -0.64771 0.24297 -0.64551 0.23982 C -0.64315 0.23625 -0.64204 0.23121 -0.63952 0.22764 C -0.63338 0.21966 -0.6263 0.21294 -0.61984 0.20559 C -0.61007 0.19425 -0.60535 0.18501 -0.59118 0.18333 C -0.56755 0.1806 -0.54378 0.18207 -0.52 0.18144 C -0.49574 0.18837 -0.42976 0.20622 -0.40661 0.21756 C -0.3937 0.22407 -0.38252 0.2352 -0.37039 0.24381 C -0.36488 0.252 -0.35795 0.25872 -0.3537 0.26796 C -0.35196 0.27216 -0.34976 0.29841 -0.34929 0.30429 C -0.34929 0.3045 -0.35165 0.3213 -0.35228 0.32256 C -0.35322 0.32445 -0.35543 0.32487 -0.35685 0.32655 C -0.36582 0.33662 -0.3559 0.33012 -0.37039 0.33662 C -0.40031 0.32991 -0.41826 0.32676 -0.45055 0.31437 C -0.46441 0.30912 -0.45779 0.31248 -0.47023 0.30429 C -0.4707 0.3024 -0.47181 0.30051 -0.47165 0.2982 C -0.46834 0.26229 -0.45748 0.24465 -0.43685 0.21357 C -0.42582 0.19677 -0.41511 0.17955 -0.40362 0.16317 C -0.36661 0.11088 -0.29905 0.02898 -0.26598 -0.00609 C -0.17086 -0.10773 -0.27165 0.00189 -0.20551 -0.07476 C -0.20173 -0.07917 -0.19716 -0.08232 -0.19354 -0.08673 C -0.19212 -0.08841 -0.18929 -0.09471 -0.19039 -0.09282 C -0.19968 -0.07812 -0.20661 -0.06048 -0.21763 -0.04851 C -0.28992 0.03066 -0.31826 0.06867 -0.39307 0.12894 C -0.48283 0.20118 -0.57181 0.26691 -0.66362 0.33264 C -0.68015 0.34439 -0.79149 0.42293 -0.81496 0.43742 L -0.90252 0.49181 C -0.90567 0.49349 -0.91433 0.50063 -0.91165 0.49769 C -0.9096 0.49559 -0.9074 0.49391 -0.90567 0.49181 C -0.89779 0.48173 -0.89149 0.46997 -0.88299 0.46157 C -0.87354 0.45233 -0.72645 0.31836 -0.70141 0.3003 C -0.17842 -0.07854 -0.57307 0.1995 -0.2948 0.01407 C -0.21811 -0.03717 -0.12346 -0.10206 -0.0559 -0.16736 C -0.04488 -0.17807 -0.03354 -0.18836 -0.02267 -0.19949 C -0.01889 -0.20327 -0.01354 -0.20558 -0.01212 -0.21146 C -0.01102 -0.21587 -0.01842 -0.2081 -0.0211 -0.20558 C -0.02803 -0.19865 -0.0337 -0.18983 -0.04078 -0.18353 C -0.07448 -0.15288 -0.10724 -0.1197 -0.14362 -0.09492 C -0.19858 -0.05712 -0.25133 -0.01365 -0.30834 0.01806 C -0.33858 0.03486 -0.3685 0.05313 -0.39905 0.06846 C -0.52598 0.1323 -0.55669 0.1449 -0.66362 0.19152 L -0.79984 0.2499 C -0.81338 0.25557 -0.82693 0.26061 -0.84063 0.26607 L -0.8663 0.27615 C -0.85574 0.2646 -0.84441 0.25431 -0.83448 0.24192 C -0.82551 0.23037 -0.817 0.21798 -0.8074 0.20748 C -0.76724 0.16422 -0.76441 0.17031 -0.71653 0.13104 C -0.6337 0.06279 -0.6863 0.09597 -0.60031 0.04032 C -0.58472 0.03024 -0.56881 0.02184 -0.55338 0.01197 C -0.54362 0.00588 -0.53401 -0.00105 -0.52456 -0.00819 C -0.50472 -0.02331 -0.51795 -0.01785 -0.50488 -0.02226 C -0.50803 -0.01617 -0.51118 -0.01029 -0.51401 -0.0042 C -0.51716 0.00252 -0.51937 0.01008 -0.52315 0.01596 C -0.54724 0.05544 -0.57244 0.0903 -0.60173 0.12285 C -0.61622 0.13923 -0.63118 0.15519 -0.64708 0.16926 C -0.68315 0.20097 -0.71889 0.23394 -0.75748 0.25998 C -0.79322 0.28413 -0.82771 0.31185 -0.86472 0.33264 C -0.93401 0.37127 -0.90693 0.36203 -0.94346 0.37295 C -0.94929 0.34964 -0.94409 0.3761 -0.91622 0.33264 C -0.91007 0.32319 -0.90456 0.31311 -0.89811 0.30429 C -0.83669 0.22239 -0.84614 0.23919 -0.79228 0.17325 C -0.78189 0.16086 -0.77291 0.14637 -0.76189 0.13503 C -0.75291 0.12558 -0.7433 0.11697 -0.7348 0.10668 C -0.72614 0.09681 -0.71685 0.08715 -0.71055 0.07455 C -0.7096 0.07245 -0.70614 0.06678 -0.70755 0.06846 C -0.75842 0.13209 -0.74252 0.13146 -0.83149 0.20748 C -1.01669 0.36602 -0.91165 0.28035 -1.05212 0.3887 C -1.07889 0.4097 -1.10393 0.43469 -1.13228 0.45149 C -1.19968 0.49181 -1.26944 0.52625 -1.3348 0.57245 C -1.36456 0.59345 -1.35102 0.58757 -1.37417 0.5945 C -1.37212 0.58799 -1.37102 0.58064 -1.36803 0.57434 C -1.35133 0.53906 -1.3411 0.53276 -1.31968 0.49979 C -1.30661 0.47963 -1.29527 0.45737 -1.28189 0.43742 C -1.23527 0.36791 -1.1874 0.29988 -1.13984 0.23184 C -1.11858 0.20139 -1.07086 0.1386 -1.05055 0.10668 C -1.04204 0.09324 -1.03385 0.07959 -1.02504 0.06636 C -1.02078 0.06006 -1.03307 0.0798 -1.03716 0.08652 C -1.05511 0.11676 -1.07291 0.14742 -1.09133 0.17724 C -1.11448 0.21462 -1.13559 0.25389 -1.16094 0.28812 C -1.19527 0.33474 -1.39023 0.6092 -1.4663 0.68543 C -1.58488 0.80387 -1.56078 0.78602 -1.69622 0.8929 C -1.70283 0.89815 -1.71039 0.90088 -1.71732 0.90508 C -1.71937 0.90634 -1.72141 0.90781 -1.72346 0.90907 C -1.69826 0.83117 -1.70315 0.83956 -1.6296 0.72953 C -1.61354 0.70559 -1.59826 0.67997 -1.58126 0.65708 C -1.53527 0.59492 -1.48992 0.53108 -1.44031 0.47375 C -1.34614 0.36329 -1.25622 0.24339 -1.15039 0.15309 C -1.05968 0.07581 -0.97401 -0.01281 -0.87842 -0.07875 C -0.86378 -0.08883 -0.84944 -0.09975 -0.83448 -0.10899 C -0.82976 -0.11193 -0.82441 -0.11298 -0.81937 -0.11508 C -0.81795 -0.11571 -0.81637 -0.11634 -0.81496 -0.11697 C -0.82015 0.10185 -0.81511 0.05334 -0.83763 0.28224 C -0.84582 0.36623 -0.85433 0.45044 -0.86472 0.53423 C -0.86944 0.57203 -0.87637 0.60941 -0.88299 0.647 C -0.89496 0.71567 -0.90614 0.78476 -0.92078 0.85279 C -0.92881 0.89059 -0.94094 0.92671 -0.95102 0.96367 C -0.95291 0.97102 -0.95858 0.99328 -0.957 0.98572 C -0.94614 0.9349 -0.95763 0.97837 -0.94031 0.93532 C -0.90362 0.84334 -0.95291 0.91684 -0.84818 0.76187 C -0.82504 0.72743 -0.80267 0.69215 -0.77858 0.65918 C -0.74157 0.60815 -0.66866 0.54599 -0.63496 0.51407 C -0.63401 0.51575 -0.63165 0.51743 -0.63196 0.51995 C -0.63338 0.53591 -0.64441 0.56678 -0.65007 0.57854 C -0.67637 0.63209 -0.69716 0.69278 -0.73165 0.73751 C -0.80346 0.83117 -0.77133 0.794 -0.82551 0.85279 C -0.81181 0.7982 -0.79968 0.74297 -0.78472 0.68921 C -0.77653 0.66044 -0.76693 0.63209 -0.7559 0.60458 C -0.70378 0.4748 -0.64897 0.3467 -0.59559 0.21756 C -0.58488 0.19152 -0.57433 0.16527 -0.56393 0.13902 C -0.55275 0.11088 -0.54173 0.08253 -0.5307 0.05439 C -0.52913 0.0504 -0.52425 0.03864 -0.52614 0.04221 C -0.57244 0.1323 -0.51385 0.01701 -0.60929 0.22176 C -0.62393 0.25305 -0.63748 0.28539 -0.65464 0.31437 C -0.69133 0.37694 -0.72693 0.44078 -0.76504 0.50189 C -0.83905 0.62096 -0.90519 0.74927 -0.98724 0.85867 C -0.98881 0.86077 -0.99307 0.86686 -0.99181 0.86455 C -0.95165 0.79169 -0.88614 0.70244 -0.84362 0.65918 C -0.19543 0.00084 -0.74362 0.54977 -0.26755 0.08862 C -0.20818 0.03108 -0.14614 -0.02247 -0.0907 -0.08673 L -0.00897 -0.18143 C -0.0074 -0.18332 -0.00598 -0.18941 -0.00456 -0.18731 C -0.00283 -0.18542 -0.0063 -0.18206 -0.00755 -0.17954 C -0.04519 -0.1008 -0.07748 -0.0168 -0.12094 0.05628 C -0.25354 0.28014 -0.2737 0.32613 -0.42031 0.52793 C -0.44189 0.55775 -0.46567 0.58442 -0.48976 0.61088 C -0.49511 0.61634 -0.50204 0.61844 -0.50803 0.62264 C -0.51055 0.62474 -0.51307 0.62684 -0.51559 0.62894 C -0.50693 0.60605 -0.49921 0.58232 -0.48976 0.56048 C -0.47212 0.51848 -0.45291 0.47795 -0.43685 0.43532 C -0.43496 0.43007 -0.42677 0.41684 -0.43086 0.41915 C -0.43811 0.42335 -0.4422 0.43364 -0.44755 0.44141 C -0.48393 0.49496 -0.46519 0.47375 -0.50047 0.51575 C -0.50173 0.51743 -0.50346 0.51848 -0.50488 0.51995 C -0.53921 0.51092 -0.52141 0.5189 -0.47023 0.42125 C -0.36724 0.22491 -0.45385 0.42104 -0.38094 0.26397 C -0.37842 0.2583 -0.37653 0.25221 -0.37496 0.24591 C -0.37338 0.24003 -0.37291 0.23373 -0.37196 0.22764 C -0.37748 0.22575 -0.38283 0.22029 -0.3885 0.22176 C -0.39496 0.22323 -0.39937 0.23142 -0.40519 0.23583 C -0.41464 0.24297 -0.42393 0.25011 -0.43385 0.25599 C -0.51102 0.30177 -0.56409 0.33243 -0.63653 0.36875 C -0.7307 0.41621 -0.70787 0.40592 -0.75133 0.42524 C -0.68031 0.24507 -0.75574 0.4307 -0.51858 0.01596 C -0.46047 -0.08568 -0.40456 -0.18941 -0.34771 -0.2921 C -0.33653 -0.31226 -0.32346 -0.33074 -0.31448 -0.35258 C -0.30897 -0.36602 -0.29779 -0.37757 -0.29779 -0.3929 C -0.29779 -0.40403 -0.3085 -0.37652 -0.31448 -0.36875 C -0.32724 -0.35216 -0.34 -0.33557 -0.3537 -0.32045 C -0.3737 -0.2984 -0.39417 -0.27698 -0.41574 -0.25787 C -0.51669 -0.16946 -0.61401 -0.07245 -0.7211 0.00189 C -0.7463 0.01932 -0.77228 0.03507 -0.79669 0.05439 C -0.86551 0.10836 -0.93307 0.16548 -1.00078 0.22176 C -1.10519 0.30828 -0.95464 0.18711 -1.03559 0.252 C -1.03133 0.24045 -1.02787 0.23058 -1.02204 0.21966 C -1.00724 0.19236 -0.99417 0.16317 -0.97669 0.13902 C -0.78267 -0.12621 -0.83228 -0.08463 -0.60929 -0.29021 C -0.54787 -0.3467 -0.55448 -0.34334 -0.52 -0.35867 C -0.5211 -0.34586 -0.52078 -0.33284 -0.52315 -0.32045 C -0.52535 -0.30848 -0.52929 -0.29693 -0.5337 -0.28622 C -0.56315 -0.21293 -0.59039 -0.13818 -0.62441 -0.06867 C -0.65716 -0.00147 -0.68929 0.06636 -0.72267 0.13293 C -0.75322 0.19404 -0.78519 0.25389 -0.81637 0.31437 C -0.82094 0.32319 -0.82645 0.33117 -0.83007 0.34061 C -0.83196 0.34607 -0.83968 0.36035 -0.83606 0.35678 C -0.82031 0.34061 -0.67716 0.17178 -0.66818 0.16128 L -0.61685 0.1008 C -0.58472 0.06363 -0.55055 0.0294 -0.52 -0.01008 C -0.49795 -0.03906 -0.47543 -0.06762 -0.45354 -0.09681 C -0.45118 -0.09996 -0.4507 -0.10689 -0.44755 -0.10689 C -0.44456 -0.10689 -0.45039 -0.10017 -0.45196 -0.09681 C -0.4685 -0.0651 -0.48346 -0.03192 -0.50189 -0.0021 C -0.55826 0.08925 -0.61748 0.17724 -0.67574 0.26607 C -0.83511 0.50861 -0.77464 0.41264 -0.9222 0.63104 C -0.98755 0.72743 -0.95448 0.68753 -0.98881 0.72743 C -0.91307 0.54494 -0.94818 0.62264 -0.78157 0.32445 C -0.7548 0.27657 -0.72771 0.2289 -0.697 0.18543 L -0.59874 0.0462 C -0.59574 0.04221 -0.5896 0.03423 -0.5896 0.03444 C -0.5948 0.05103 -0.59842 0.06846 -0.60472 0.08463 C -0.66519 0.24045 -0.69086 0.27678 -0.78315 0.43931 C -0.79732 0.46451 -0.81181 0.48971 -0.8285 0.51197 C -0.93338 0.65183 -0.89181 0.60521 -0.94488 0.66296 C -0.94141 0.647 -0.93905 0.6302 -0.93433 0.61466 C -0.89401 0.4832 -0.85165 0.41789 -0.79527 0.27405 L -0.72724 0.1008 C -0.73559 0.14553 -0.7285 0.11172 -0.777 0.20349 C -0.93275 0.49811 -0.82189 0.28728 -0.93275 0.48761 L -1.12315 0.83432 C -1.13291 0.85237 -1.14236 0.87064 -1.15181 0.8887 C -1.15291 0.8908 -1.15622 0.89668 -1.15496 0.89479 C -1.07748 0.794 -1.02834 0.72407 -0.92519 0.63902 C -0.86582 0.58967 -0.80803 0.53696 -0.74677 0.49181 C -0.67338 0.43742 -0.59842 0.38618 -0.52157 0.34061 C -0.41527 0.27783 -0.30645 0.22302 -0.19795 0.16716 C -0.17685 0.15645 -0.1548 0.14889 -0.13307 0.14112 C 0.04788 0.07623 -0.15055 0.15141 -0.08614 0.12684 C -0.08567 0.13104 -0.08362 0.13524 -0.08456 0.13902 C -0.10693 0.22848 -0.11763 0.24906 -0.15417 0.33054 C -0.18346 0.39584 -0.19669 0.41558 -0.24488 0.47963 C -0.27196 0.51575 -0.31748 0.57161 -0.35527 0.5987 C -0.3822 0.61781 -0.4107 0.63335 -0.43842 0.6512 C -0.44897 0.64448 -0.46598 0.64553 -0.47023 0.63104 C -0.47653 0.60836 -0.45606 0.54326 -0.45055 0.51995 C -0.44661 0.50399 -0.44472 0.48698 -0.44 0.47165 C -0.41149 0.38072 -0.37858 0.29274 -0.3507 0.2016 C -0.34519 0.18333 -0.33937 0.16548 -0.33417 0.147 C -0.33181 0.13923 -0.32204 0.11991 -0.32803 0.12285 C -0.33716 0.12747 -0.33874 0.1449 -0.34614 0.15309 C -0.3548 0.16254 -0.36346 0.17157 -0.37196 0.18144 C -0.37559 0.18585 -0.37842 0.19173 -0.38252 0.19551 C -0.39354 0.2058 -0.40551 0.21483 -0.41732 0.22365 C -0.43212 0.23499 -0.44693 0.24675 -0.46267 0.25599 C -0.47574 0.26355 -0.48976 0.26796 -0.50346 0.27405 L -0.50803 0.27615 C -0.5074 0.2646 -0.50755 0.25326 -0.50645 0.24192 C -0.50504 0.22764 -0.50236 0.21357 -0.50047 0.1995 C -0.49984 0.19488 -0.49952 0.19005 -0.49889 0.18543 C -0.49606 0.16527 -0.49464 0.15876 -0.49133 0.14112 C -0.49086 0.1344 -0.49055 0.12747 -0.48976 0.12096 C -0.4896 0.11823 -0.48677 0.11487 -0.48834 0.11277 C -0.48976 0.11088 -0.49228 0.11424 -0.49433 0.11487 C -0.51007 0.13566 -0.51874 0.15078 -0.53669 0.16527 C -0.53842 0.16674 -0.54078 0.16653 -0.54267 0.16716 C -0.5422 0.16191 -0.54236 0.15624 -0.54126 0.1512 C -0.54031 0.14679 -0.53795 0.14322 -0.53669 0.13902 C -0.53496 0.13377 -0.53401 0.1281 -0.53212 0.12285 C -0.53055 0.11865 -0.52976 0.11151 -0.52614 0.11088 C -0.52315 0.11004 -0.52 0.10983 -0.517 0.10878 C -0.51401 0.10773 -0.50803 0.10479 -0.50803 0.105 C -0.50645 0.10269 -0.50472 0.10101 -0.50346 0.0987 C -0.50204 0.09618 -0.50157 0.09324 -0.50047 0.09072 C -0.49905 0.08715 -0.49763 0.08379 -0.4959 0.08064 C -0.49307 0.0756 -0.48976 0.07119 -0.48677 0.06636 C -0.4863 0.06384 -0.48441 0.0609 -0.48535 0.05838 C -0.4863 0.05565 -0.48929 0.05544 -0.49133 0.05439 C -0.49622 0.05166 -0.50614 0.04935 -0.50944 0.0483 C -0.52472 0.04368 -0.50504 0.04956 -0.52315 0.04221 C -0.52708 0.04053 -0.53118 0.0399 -0.53511 0.03822 C -0.53669 0.03759 -0.53811 0.03675 -0.53968 0.03612 C -0.5422 0.03507 -0.54488 0.03507 -0.54724 0.03423 C -0.55338 0.03171 -0.55921 0.02856 -0.56535 0.02604 C -0.57606 0.02205 -0.58047 0.02184 -0.59118 0.02016 C -0.60472 0.01113 -0.59291 0.01806 -0.61984 0.01008 C -0.62141 0.00945 -0.62283 0.0084 -0.62441 0.00798 C -0.63291 0.0063 -0.64157 0.00567 -0.65007 0.00399 C -0.65874 0.00231 -0.66708 -0.00063 -0.67574 -0.0021 C -0.67984 -0.00273 -0.68393 -0.00315 -0.68787 -0.0042 C -0.69952 -0.00651 -0.71118 -0.0084 -0.72267 -0.01218 C -0.72472 -0.01281 -0.72661 -0.01365 -0.72866 -0.01428 C -0.73275 -0.01512 -0.73685 -0.01512 -0.74078 -0.01617 C -0.74488 -0.01722 -0.74881 -0.01932 -0.75291 -0.02016 C -0.757 -0.02121 -0.76535 -0.02289 -0.76944 -0.02436 C -0.77102 -0.02478 -0.77244 -0.02604 -0.77401 -0.02625 C -0.78 -0.0273 -0.78614 -0.02772 -0.79228 -0.02835 C -0.7937 -0.02898 -0.79511 -0.02982 -0.79669 -0.03024 C -0.81842 -0.03759 -0.85133 -0.03381 -0.8663 -0.03444 C -0.87543 -0.03528 -0.88992 -0.03654 -0.89952 -0.03843 C -0.90866 -0.04011 -0.91779 -0.04137 -0.92677 -0.04452 C -0.93086 -0.04578 -0.93496 -0.04662 -0.93889 -0.04851 C -0.94031 -0.04914 -0.94189 -0.05019 -0.94346 -0.0504 C -0.94787 -0.05145 -0.95244 -0.05187 -0.957 -0.0525 C -0.96393 -0.05565 -0.96267 -0.05502 -0.97212 -0.05859 C -0.97417 -0.05922 -0.97606 -0.06006 -0.97811 -0.06048 C -0.98976 -0.063 -0.98976 -0.06258 -0.99937 -0.06258 L -0.99937 -0.06237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01" y="29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文鼎古印體</vt:lpstr>
      <vt:lpstr>文鼎新特黑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2019-10-30T01:20:43Z</dcterms:modified>
  <dc:language>zh-TW</dc:language>
</cp:coreProperties>
</file>