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>
        <p:scale>
          <a:sx n="62" d="100"/>
          <a:sy n="62" d="100"/>
        </p:scale>
        <p:origin x="44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7BD727-834D-4D65-AE57-7A4822906D2A}" type="datetimeFigureOut">
              <a:rPr lang="zh-TW" altLang="en-US" smtClean="0"/>
              <a:t>2019/10/30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1E8285-7094-4CE7-8E40-B33AC5DB61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9265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E8285-7094-4CE7-8E40-B33AC5DB6174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0538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457200" y="731520"/>
            <a:ext cx="5227320" cy="2270760"/>
          </a:xfrm>
          <a:prstGeom prst="wedgeEllipseCallout">
            <a:avLst>
              <a:gd name="adj1" fmla="val -41723"/>
              <a:gd name="adj2" fmla="val 64513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你們知道「一」開頭的成語嗎？</a:t>
            </a:r>
          </a:p>
          <a:p>
            <a:pPr algn="ctr"/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571020" y="277164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99540" y="518160"/>
            <a:ext cx="2865120" cy="1902960"/>
          </a:xfrm>
          <a:prstGeom prst="wedgeEllipseCallout">
            <a:avLst>
              <a:gd name="adj1" fmla="val 6294"/>
              <a:gd name="adj2" fmla="val 70600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800" dirty="0"/>
          </a:p>
          <a:p>
            <a:pPr algn="ctr"/>
            <a:r>
              <a:rPr lang="zh-TW" altLang="en-US" sz="28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一見如故</a:t>
            </a:r>
          </a:p>
        </p:txBody>
      </p:sp>
      <p:sp>
        <p:nvSpPr>
          <p:cNvPr id="6" name="橢圓形圖說文字 5"/>
          <p:cNvSpPr/>
          <p:nvPr/>
        </p:nvSpPr>
        <p:spPr>
          <a:xfrm>
            <a:off x="3507000" y="616200"/>
            <a:ext cx="2865120" cy="1902960"/>
          </a:xfrm>
          <a:prstGeom prst="wedgeEllipseCallout">
            <a:avLst>
              <a:gd name="adj1" fmla="val 13209"/>
              <a:gd name="adj2" fmla="val 73003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2800" dirty="0"/>
          </a:p>
          <a:p>
            <a:pPr algn="ctr"/>
            <a:r>
              <a:rPr lang="zh-TW" altLang="en-US" sz="28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一鼓作氣</a:t>
            </a:r>
          </a:p>
        </p:txBody>
      </p:sp>
      <p:sp>
        <p:nvSpPr>
          <p:cNvPr id="7" name="橢圓形圖說文字 6"/>
          <p:cNvSpPr/>
          <p:nvPr/>
        </p:nvSpPr>
        <p:spPr>
          <a:xfrm>
            <a:off x="6949440" y="746760"/>
            <a:ext cx="2865120" cy="1902960"/>
          </a:xfrm>
          <a:prstGeom prst="wedgeEllipseCallout">
            <a:avLst>
              <a:gd name="adj1" fmla="val -28280"/>
              <a:gd name="adj2" fmla="val 61791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zh-TW" sz="2800" dirty="0" smtClean="0"/>
          </a:p>
          <a:p>
            <a:pPr algn="ctr"/>
            <a:endParaRPr lang="zh-TW" altLang="en-US" sz="28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  <a:p>
            <a:pPr algn="ctr"/>
            <a:r>
              <a:rPr lang="zh-TW" altLang="en-US" sz="28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一心二用</a:t>
            </a:r>
            <a:endParaRPr lang="en-US" altLang="zh-TW" sz="2800" dirty="0" smtClean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  <a:p>
            <a:pPr algn="ctr"/>
            <a:endParaRPr lang="zh-TW" altLang="en-US" sz="28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150"/>
                            </p:stCondLst>
                            <p:childTnLst>
                              <p:par>
                                <p:cTn id="26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7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150"/>
                            </p:stCondLst>
                            <p:childTnLst>
                              <p:par>
                                <p:cTn id="29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0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7150"/>
                            </p:stCondLst>
                            <p:childTnLst>
                              <p:par>
                                <p:cTn id="32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3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615820" y="2815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2112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橢圓形圖說文字 3"/>
          <p:cNvSpPr/>
          <p:nvPr/>
        </p:nvSpPr>
        <p:spPr>
          <a:xfrm>
            <a:off x="99540" y="518160"/>
            <a:ext cx="2865120" cy="1902960"/>
          </a:xfrm>
          <a:prstGeom prst="wedgeEllipseCallout">
            <a:avLst>
              <a:gd name="adj1" fmla="val 6294"/>
              <a:gd name="adj2" fmla="val 7060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sz="2800" dirty="0"/>
          </a:p>
          <a:p>
            <a:pPr algn="ctr"/>
            <a:r>
              <a:rPr lang="zh-TW" altLang="en-US" sz="28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小熊，那你呢？</a:t>
            </a:r>
          </a:p>
        </p:txBody>
      </p:sp>
      <p:sp>
        <p:nvSpPr>
          <p:cNvPr id="5" name="雲朵形圖說文字 4"/>
          <p:cNvSpPr/>
          <p:nvPr/>
        </p:nvSpPr>
        <p:spPr>
          <a:xfrm>
            <a:off x="5479260" y="581400"/>
            <a:ext cx="2865120" cy="1902960"/>
          </a:xfrm>
          <a:prstGeom prst="cloud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sz="2800" dirty="0"/>
          </a:p>
          <a:p>
            <a:pPr algn="ctr"/>
            <a:r>
              <a:rPr lang="zh-TW" altLang="en-US" sz="28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我想想</a:t>
            </a:r>
            <a:r>
              <a:rPr lang="en-US" altLang="zh-TW" sz="28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...</a:t>
            </a:r>
            <a:endParaRPr lang="zh-TW" altLang="en-US" sz="28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0827396" y="1009793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5006880" y="260304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6439380" y="432000"/>
            <a:ext cx="3367020" cy="1902960"/>
          </a:xfrm>
          <a:prstGeom prst="wedgeEllipseCallout">
            <a:avLst>
              <a:gd name="adj1" fmla="val -10195"/>
              <a:gd name="adj2" fmla="val 6819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一時忘記</a:t>
            </a:r>
          </a:p>
        </p:txBody>
      </p:sp>
      <p:pic>
        <p:nvPicPr>
          <p:cNvPr id="6" name="圖片 5"/>
          <p:cNvPicPr/>
          <p:nvPr/>
        </p:nvPicPr>
        <p:blipFill>
          <a:blip r:embed="rId3"/>
          <a:stretch/>
        </p:blipFill>
        <p:spPr>
          <a:xfrm>
            <a:off x="10827396" y="2304713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7" name="圖片 6"/>
          <p:cNvPicPr/>
          <p:nvPr/>
        </p:nvPicPr>
        <p:blipFill>
          <a:blip r:embed="rId3"/>
          <a:stretch/>
        </p:blipFill>
        <p:spPr>
          <a:xfrm>
            <a:off x="10827396" y="3418007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8" name="圖片 7"/>
          <p:cNvPicPr/>
          <p:nvPr/>
        </p:nvPicPr>
        <p:blipFill>
          <a:blip r:embed="rId3"/>
          <a:stretch/>
        </p:blipFill>
        <p:spPr>
          <a:xfrm>
            <a:off x="10827396" y="4531301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9" name="圖片 8"/>
          <p:cNvPicPr/>
          <p:nvPr/>
        </p:nvPicPr>
        <p:blipFill>
          <a:blip r:embed="rId3"/>
          <a:stretch/>
        </p:blipFill>
        <p:spPr>
          <a:xfrm>
            <a:off x="10959131" y="6098093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0" name="圖片 9"/>
          <p:cNvPicPr/>
          <p:nvPr/>
        </p:nvPicPr>
        <p:blipFill>
          <a:blip r:embed="rId3"/>
          <a:stretch/>
        </p:blipFill>
        <p:spPr>
          <a:xfrm>
            <a:off x="12121505" y="191167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1" name="圖片 10"/>
          <p:cNvPicPr/>
          <p:nvPr/>
        </p:nvPicPr>
        <p:blipFill>
          <a:blip r:embed="rId3"/>
          <a:stretch/>
        </p:blipFill>
        <p:spPr>
          <a:xfrm>
            <a:off x="12267396" y="1883969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2" name="圖片 11"/>
          <p:cNvPicPr/>
          <p:nvPr/>
        </p:nvPicPr>
        <p:blipFill>
          <a:blip r:embed="rId3"/>
          <a:stretch/>
        </p:blipFill>
        <p:spPr>
          <a:xfrm>
            <a:off x="12875756" y="3974654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3" name="圖片 12"/>
          <p:cNvPicPr/>
          <p:nvPr/>
        </p:nvPicPr>
        <p:blipFill>
          <a:blip r:embed="rId3"/>
          <a:stretch/>
        </p:blipFill>
        <p:spPr>
          <a:xfrm>
            <a:off x="13887455" y="3181292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764 0.01239 L -0.15764 0.01239 C -0.16425 0.00336 -0.17402 -0.00273 -0.17748 -0.01428 C -0.18299 -0.03234 -0.17779 -0.01848 -0.18992 -0.03885 C -0.19622 -0.04977 -0.20126 -0.06174 -0.20835 -0.07182 C -0.2211 -0.0903 -0.2337 -0.10899 -0.24677 -0.12705 C -0.2863 -0.18207 -0.31811 -0.21798 -0.3652 -0.27237 C -0.37968 -0.28938 -0.39496 -0.30492 -0.40976 -0.32172 C -0.4252 -0.33915 -0.43937 -0.3591 -0.45591 -0.37485 C -0.49433 -0.41202 -0.57354 -0.49475 -0.62189 -0.52058 C -0.63732 -0.52877 -0.6515 -0.5441 -0.66803 -0.54515 L -0.70346 -0.54725 C -0.74394 -0.54515 -0.78441 -0.5441 -0.82488 -0.54095 C -0.82866 -0.54074 -0.83213 -0.53843 -0.83559 -0.53696 C -0.88693 -0.51302 -0.83842 -0.53549 -0.87559 -0.51428 C -0.88079 -0.51134 -0.90252 -0.50189 -0.90787 -0.4979 C -0.93244 -0.47963 -0.95496 -0.45801 -0.97559 -0.43239 C -0.98693 -0.41811 -0.99874 -0.40404 -1.00787 -0.38724 C -1.02961 -0.34734 -1.03339 -0.32403 -1.04472 -0.28056 C -1.05087 -0.21252 -1.05417 -0.2142 -1.03858 -0.12915 C -1.03528 -0.11109 -1.02835 -0.09429 -1.02173 -0.07791 C -1.01386 -0.0588 -1.00598 -0.03927 -0.99559 -0.02247 C -0.96787 0.02163 -0.93323 0.05585 -0.89402 0.08 C -0.86787 0.09617 -0.84063 0.11024 -0.8126 0.11885 C -0.76913 0.13229 -0.72441 0.1367 -0.68031 0.14552 C -0.55323 0.1346 -0.53858 0.16253 -0.45433 0.09218 C -0.43984 0.08021 -0.42772 0.06362 -0.41433 0.04913 C -0.40646 0.00483 -0.38598 -0.05859 -0.40047 -0.10857 C -0.41087 -0.14427 -0.4515 -0.17472 -0.47276 -0.18648 C -0.54929 -0.22869 -0.59165 -0.21798 -0.68031 -0.22323 C -0.71827 -0.20559 -0.75764 -0.19257 -0.79417 -0.1701 C -0.89465 -0.10878 -0.96378 -0.04746 -1.03858 0.06362 C -1.07685 0.12032 -1.1063 0.18647 -1.14016 0.248 C -1.17512 0.37631 -1.21008 0.45359 -1.20472 0.5884 C -1.20346 0.61696 -1.19339 0.6724 -1.17087 0.69487 C -1.16583 0.69991 -1.15984 0.70285 -1.15386 0.70516 C -1.14803 0.70768 -1.14157 0.70789 -1.13543 0.70936 C -1.10835 0.70663 -1.08031 0.7102 -1.05402 0.70117 C -1.02772 0.69214 -1.00425 0.67261 -0.98016 0.65602 C -0.96835 0.64783 -0.95732 0.63733 -0.9463 0.62725 C -0.91937 0.60268 -0.91118 0.5947 -0.88945 0.56572 C -0.88205 0.55585 -0.87402 0.54661 -0.86787 0.53506 C -0.86079 0.52142 -0.85181 0.48425 -0.84787 0.46955 C -0.84693 0.46136 -0.84472 0.45317 -0.84488 0.44477 C -0.8452 0.42629 -0.84677 0.40781 -0.84945 0.38954 C -0.84992 0.38618 -0.8526 0.38408 -0.85402 0.38135 C -0.85512 0.37925 -0.85543 0.3761 -0.85716 0.37505 C -0.86346 0.37169 -0.87039 0.37043 -0.87716 0.36896 C -0.88331 0.3677 -0.88945 0.3677 -0.89559 0.36686 C -0.91921 0.37232 -0.94394 0.37232 -0.9663 0.38345 C -0.98362 0.39185 -0.99748 0.40991 -1.01244 0.4244 C -1.05811 0.4685 -1.05716 0.4685 -1.09244 0.52898 C -1.10409 0.54892 -1.11638 0.56866 -1.1263 0.5905 C -1.14315 0.62767 -1.14488 0.64132 -1.15244 0.6766 C -1.15181 0.68668 -1.1526 0.69718 -1.15087 0.70726 C -1.15039 0.70957 -1.14803 0.71146 -1.1463 0.71146 C -1.13543 0.71146 -1.12472 0.70852 -1.11402 0.70726 C -1.07701 0.68878 -1.0389 0.67408 -1.00331 0.65182 C -0.94819 0.61759 -0.90961 0.59575 -0.85716 0.55354 C -0.83701 0.53716 -0.81764 0.51911 -0.79874 0.50021 C -0.76094 0.4622 -0.74441 0.44519 -0.72189 0.39164 C -0.71197 0.36812 -0.70441 0.32738 -0.69874 0.30134 C -0.70031 0.2753 -0.69905 0.24884 -0.70346 0.22343 C -0.70583 0.20978 -0.71024 0.19487 -0.71874 0.18647 C -0.76504 0.14195 -0.81417 0.10268 -0.86488 0.06761 C -0.88283 0.05522 -0.90346 0.05123 -0.92331 0.04514 C -0.95654 0.03485 -0.9674 0.03506 -0.99701 0.03275 C -1.00378 0.03695 -1.0115 0.03884 -1.01701 0.04514 C -1.03433 0.06425 -1.04709 0.10499 -1.05559 0.12914 C -1.07622 0.18878 -1.07276 0.18101 -1.0863 0.24191 C -1.08929 0.27761 -1.09496 0.31247 -1.08787 0.34859 C -1.08646 0.35552 -1.0822 0.36266 -1.07701 0.36497 C -1.05921 0.37253 -1.04016 0.37316 -1.02173 0.37715 C -1.00787 0.37442 -0.9937 0.37379 -0.98016 0.36896 C -0.95716 0.36077 -0.90016 0.32843 -0.87874 0.31562 C -0.84268 0.2942 -0.81354 0.27593 -0.78031 0.248 C -0.76756 0.23729 -0.75512 0.22595 -0.74331 0.21314 C -0.72929 0.19802 -0.72189 0.18395 -0.71102 0.1661 C -0.70898 0.15854 -0.70677 0.15119 -0.70488 0.14342 C -0.70409 0.14027 -0.70283 0.1367 -0.70346 0.13334 C -0.70551 0.12179 -0.70787 0.11024 -0.7126 0.10037 C -0.71402 0.09743 -0.71779 0.0989 -0.72031 0.09848 C -0.72441 0.09764 -0.7285 0.09701 -0.7326 0.09638 C -0.74551 0.09974 -0.75937 0.0989 -0.77102 0.10667 C -0.78016 0.11255 -0.7863 0.12473 -0.7926 0.13523 C -0.80709 0.16001 -0.81685 0.19361 -0.82646 0.22133 C -0.82898 0.23708 -0.8337 0.25241 -0.83417 0.26858 C -0.83465 0.28916 -0.83339 0.31016 -0.82945 0.33011 C -0.82756 0.33956 -0.82283 0.34817 -0.81716 0.35468 C -0.78472 0.39206 -0.68409 0.37085 -0.67732 0.37106 C -0.64283 0.35447 -0.61858 0.34712 -0.58961 0.31772 C -0.57921 0.30722 -0.57118 0.29315 -0.56189 0.28076 C -0.55402 0.25388 -0.54882 0.24611 -0.54961 0.21944 C -0.54992 0.21104 -0.55008 0.20222 -0.55276 0.19466 C -0.55905 0.17681 -0.57606 0.16715 -0.58803 0.1598 C -0.60063 0.15245 -0.61307 0.14342 -0.62646 0.13943 C -0.65638 0.13061 -0.75575 0.12305 -0.77874 0.12095 C -0.90394 0.12389 -0.86709 0.11465 -1.02016 0.17009 C -1.03165 0.17429 -1.04031 0.18374 -1.04929 0.19277 C -1.04677 0.19823 -1.04567 0.20558 -1.04173 0.20915 C -1.03496 0.21503 -1.02661 0.21734 -1.01858 0.21944 C -0.99417 0.22553 -0.96945 0.22973 -0.94488 0.23372 C -0.8348 0.25178 -0.84583 0.24863 -0.73102 0.2522 L -0.51575 0.25829 C -0.49071 0.25871 -0.56598 0.25577 -0.59118 0.2543 C -0.60803 0.25304 -0.62504 0.25157 -0.64189 0.2501 C -0.65732 0.25073 -0.67276 0.24968 -0.68803 0.2522 C -0.69024 0.25241 -0.69386 0.25598 -0.6926 0.25829 C -0.68992 0.26333 -0.68472 0.26501 -0.68031 0.26648 C -0.66976 0.27026 -0.62315 0.27425 -0.6189 0.27467 C -0.58756 0.27404 -0.55591 0.27971 -0.52504 0.27257 C -0.51937 0.27131 -0.53386 0.26249 -0.53732 0.25619 C -0.54457 0.24317 -0.55181 0.23036 -0.5589 0.21734 C -0.57087 0.19508 -0.57386 0.19277 -0.5789 0.1682 C -0.58031 0.16064 -0.58094 0.15308 -0.58189 0.14552 C -0.5811 0.122 -0.58283 0.10478 -0.57575 0.08399 C -0.57291 0.07538 -0.56504 0.05942 -0.56504 0.05942 C -0.56661 0.05732 -0.56756 0.05417 -0.56961 0.05333 C -0.58646 0.04619 -0.64142 0.03653 -0.65118 0.03485 C -0.67165 0.03107 -0.69228 0.02877 -0.7126 0.02457 C -0.80189 0.00609 -0.71937 0.0189 -0.76331 0.01239 C -0.73165 0.00756 -0.75953 0.01134 -0.70031 0.00819 L -0.62961 0.0042 C -0.40268 -0.00483 -0.55701 0.00378 -0.45591 -0.0021 C -0.45276 -0.00336 -0.44803 -0.00231 -0.44661 -0.00609 C -0.44551 -0.00924 -0.44913 -0.0126 -0.45118 -0.01428 C -0.46047 -0.02226 -0.46992 -0.03045 -0.48047 -0.03486 C -0.50898 -0.04683 -0.51244 -0.04914 -0.54661 -0.05733 C -0.56394 -0.06153 -0.58157 -0.063 -0.5989 -0.06762 L -0.60661 -0.06972 C -0.60803 -0.07098 -0.60945 -0.07308 -0.61118 -0.07371 C -0.62898 -0.08211 -0.64976 -0.08694 -0.66803 -0.0903 C -0.70205 -0.09618 -0.71512 -0.09639 -0.74646 -0.09849 C -0.75874 -0.09723 -0.77291 -0.09954 -0.78331 -0.0882 C -0.78551 -0.08589 -0.78535 -0.08127 -0.78646 -0.07791 C -0.78693 -0.07371 -0.78803 -0.06972 -0.78803 -0.06552 C -0.78803 -0.05481 -0.78 -0.04536 -0.7726 -0.04305 C -0.68882 -0.01764 -0.62425 -0.00294 -0.54346 0.0042 C -0.52661 0.00546 -0.50961 0.00546 -0.49276 0.00609 C -0.48661 0.00546 -0.47968 0.00819 -0.47433 0.0042 C -0.47165 0.0021 -0.47921 -0.00042 -0.48205 -0.0021 C -0.48394 -0.00315 -0.48614 -0.00315 -0.48819 -0.0042 C -0.49591 -0.00735 -0.50315 -0.01323 -0.51118 -0.01428 C -0.55638 -0.02058 -0.53071 -0.0168 -0.58803 -0.02667 C -0.64787 -0.0189 -0.66882 -0.0336 -0.70803 0.0042 C -0.71339 0.00924 -0.71732 0.01638 -0.72189 0.02247 C -0.72346 0.0273 -0.72614 0.0317 -0.72646 0.03695 C -0.72677 0.04178 -0.72598 0.04766 -0.72346 0.05123 C -0.72079 0.0548 -0.71622 0.05438 -0.7126 0.05543 C -0.70551 0.05711 -0.69827 0.05816 -0.69118 0.05942 C -0.62409 0.05522 -0.59181 0.05627 -0.52961 0.04304 C -0.51811 0.04052 -0.49402 0.0317 -0.48047 0.02667 C -0.48 0.02394 -0.47685 0.01848 -0.4789 0.01848 C -0.50866 0.01722 -0.55575 0.03003 -0.58346 0.04094 C -0.70803 0.0905 -0.73858 0.09428 -0.83559 0.17639 C -0.86031 0.19718 -0.8852 0.21902 -0.9063 0.2459 C -0.93921 0.2879 -0.94362 0.31457 -0.95858 0.36497 C -0.95402 0.38198 -0.95291 0.40151 -0.94488 0.41621 C -0.94173 0.42167 -0.93465 0.41831 -0.92945 0.41831 C -0.92063 0.41831 -0.91197 0.41684 -0.90331 0.41621 C -0.88898 0.40865 -0.87402 0.40298 -0.86031 0.39353 C -0.84567 0.38366 -0.83228 0.37085 -0.81874 0.35867 C -0.80315 0.34481 -0.78724 0.33137 -0.7726 0.31562 C -0.7485 0.28958 -0.72409 0.25325 -0.70646 0.21944 C -0.69071 0.18899 -0.68724 0.17366 -0.67732 0.14153 C -0.67543 0.1241 -0.66882 0.08588 -0.68031 0.07181 C -0.69685 0.05144 -0.71921 0.04115 -0.74031 0.03066 C -0.76756 0.01743 -0.81701 0.01932 -0.84331 0.01848 C -0.8726 0.02058 -0.90189 0.02058 -0.93102 0.02457 C -0.93748 0.02541 -0.94394 0.02835 -0.94945 0.03275 C -0.95339 0.03611 -0.95528 0.04262 -0.95858 0.04724 C -0.96047 0.04955 -0.96268 0.05123 -0.96472 0.05333 C -0.9189 0.17555 -0.95685 0.08441 -0.68646 -0.0021 C -0.66488 -0.00903 -0.64598 -0.02688 -0.62646 -0.04095 C -0.59827 -0.06153 -0.58882 -0.07203 -0.56661 -0.09429 C -0.56504 -0.09912 -0.56346 -0.10374 -0.56189 -0.10857 C -0.56142 -0.11067 -0.55984 -0.11277 -0.56047 -0.11487 C -0.56157 -0.11844 -0.56457 -0.12033 -0.56661 -0.12306 C -0.57842 -0.11886 -0.59071 -0.11676 -0.60189 -0.11067 C -0.62567 -0.09786 -0.64961 -0.07161 -0.66803 -0.04914 C -0.70346 -0.0063 -0.71638 0.01974 -0.74961 0.0737 C -0.7526 0.08525 -0.76079 0.11087 -0.76031 0.12515 C -0.76 0.13355 -0.75953 0.143 -0.75575 0.14972 C -0.75354 0.1535 -0.7485 0.15098 -0.74488 0.15161 L -0.71417 0.14972 C -0.70661 0.14699 -0.70047 0.13943 -0.69417 0.13334 C -0.67039 0.11024 -0.66929 0.10184 -0.64803 0.06551 C -0.64709 0.06005 -0.64598 0.05459 -0.64504 0.04913 C -0.64441 0.04577 -0.6422 0.04199 -0.64346 0.03884 C -0.6452 0.03422 -0.64961 0.03212 -0.6526 0.02877 C -0.70079 0.03212 -0.67811 0.02646 -0.74189 0.06152 C -0.77181 0.0779 -0.80236 0.0926 -0.83102 0.11276 C -0.89921 0.16043 -0.95795 0.2165 -1.01402 0.28706 C -1.04094 0.32087 -1.06646 0.35699 -1.08929 0.39563 C -1.12913 0.46304 -1.13433 0.49118 -1.15701 0.56383 C -1.15638 0.58777 -1.16772 0.62305 -1.14772 0.63544 C -1.14299 0.63859 -1.13748 0.63964 -1.13244 0.64174 C -1.11244 0.63691 -1.09165 0.63586 -1.07244 0.62725 C -1.06047 0.622 -1.05055 0.61003 -1.04016 0.60058 C -1.0189 0.58147 -0.99811 0.56089 -0.97716 0.54115 C -0.9622 0.5273 -0.93339 0.50294 -0.92016 0.48593 C -0.91323 0.4769 -0.9011 0.45002 -0.89559 0.43868 C -0.89402 0.4307 -0.87811 0.39416 -0.89716 0.38744 C -0.90189 0.38576 -0.9063 0.39164 -0.91102 0.39353 C -0.92535 0.41075 -0.93071 0.41453 -0.94016 0.43868 C -0.94315 0.44645 -0.94425 0.45506 -0.9463 0.46325 C -0.94535 0.47291 -0.94598 0.48299 -0.94331 0.49202 C -0.94252 0.49454 -0.93921 0.49475 -0.93716 0.49412 C -0.8989 0.479 -0.85968 0.46682 -0.82331 0.44477 C -0.79244 0.42629 -0.66189 0.32927 -0.61732 0.28286 C -0.60157 0.26648 -0.5874 0.24758 -0.57417 0.22763 C -0.56425 0.21251 -0.55685 0.19466 -0.54803 0.17828 C -0.54598 0.1682 -0.54331 0.15812 -0.54189 0.14762 C -0.54079 0.13817 -0.54047 0.12851 -0.54047 0.11885 C -0.54047 0.11129 -0.54031 0.10352 -0.54189 0.09638 C -0.54346 0.08966 -0.5463 0.08336 -0.54961 0.0779 C -0.55543 0.06845 -0.56551 0.05921 -0.57417 0.05543 C -0.57921 0.05312 -0.58441 0.05207 -0.58961 0.05123 C -0.60394 0.04871 -0.61827 0.04724 -0.6326 0.04514 C -0.64598 0.04787 -0.65968 0.04808 -0.6726 0.05333 C -0.69071 0.06047 -0.70803 0.07076 -0.72488 0.0821 C -0.77654 0.11633 -0.79764 0.13775 -0.84173 0.18647 C -0.85654 0.20285 -0.87181 0.21881 -0.88488 0.23771 C -0.91716 0.28517 -0.92346 0.30995 -0.94488 0.36497 C -0.9474 0.38261 -0.95118 0.40025 -0.95244 0.41831 C -0.95323 0.42986 -0.95354 0.44183 -0.95102 0.45296 C -0.94819 0.46514 -0.94315 0.47627 -0.93716 0.48593 C -0.9326 0.49307 -0.92661 0.49853 -0.92016 0.50231 C -0.88457 0.52352 -0.82394 0.51386 -0.79559 0.51449 C -0.74661 0.49286 -0.69008 0.46934 -0.64646 0.43658 C -0.63008 0.4244 -0.61354 0.41264 -0.59732 0.39983 C -0.57386 0.38114 -0.55496 0.36833 -0.53732 0.34229 C -0.5326 0.33557 -0.52866 0.3278 -0.52504 0.31982 C -0.52252 0.31394 -0.52094 0.30743 -0.5189 0.30134 C -0.51842 0.29525 -0.51732 0.28916 -0.51732 0.28286 C -0.51732 0.25409 -0.5252 0.26732 -0.55276 0.26249 C -0.67276 0.27362 -0.65512 0.25724 -0.73575 0.29735 C -0.76 0.30932 -0.77842 0.31772 -0.79716 0.3404 C -0.80094 0.34481 -0.80346 0.35111 -0.80646 0.35678 C -0.80756 0.35867 -0.81102 0.36413 -0.80945 0.36287 C -0.77606 0.33305 -0.77181 0.32486 -0.74488 0.27887 C -0.71622 0.22952 -0.68614 0.18122 -0.66031 0.12914 C -0.63323 0.07454 -0.60378 0.02037 -0.58661 -0.04095 L -0.55276 -0.16191 C -0.5526 -0.16296 -0.5452 -0.20811 -0.55276 -0.21105 C -0.55905 -0.21378 -0.56425 -0.20223 -0.56961 -0.19677 C -0.5915 -0.17472 -0.61449 -0.15435 -0.63417 -0.12915 C -0.65716 -0.09975 -0.71291 -0.03423 -0.73716 0.01029 C -0.75228 0.03779 -0.75606 0.05459 -0.76488 0.08399 C -0.76598 0.09218 -0.76772 0.10037 -0.76803 0.10856 C -0.76835 0.12095 -0.76835 0.13355 -0.76646 0.14552 C -0.76567 0.15035 -0.76315 0.15476 -0.76031 0.15791 C -0.75228 0.16673 -0.74236 0.16757 -0.7326 0.17009 C -0.70236 0.16736 -0.67181 0.16904 -0.64189 0.1619 C -0.58976 0.14951 -0.5126 0.11612 -0.4589 0.09029 C -0.43874 0.08042 -0.41858 0.07076 -0.3989 0.05942 C -0.37543 0.04598 -0.3526 0.03024 -0.33291 0.00819 C -0.32819 0.00294 -0.32457 -0.0042 -0.32047 -0.01029 C -0.32 -0.01365 -0.31953 -0.01701 -0.31905 -0.02058 C -0.31858 -0.02331 -0.31716 -0.02583 -0.31748 -0.02877 C -0.31779 -0.03234 -0.31811 -0.03717 -0.32047 -0.03885 C -0.32551 -0.04263 -0.33181 -0.04242 -0.33748 -0.04305 C -0.39795 -0.04872 -0.45842 -0.05271 -0.5189 -0.05733 C -0.55118 -0.0567 -0.58362 -0.06006 -0.61575 -0.05544 C -0.65055 -0.0504 -0.68488 -0.0399 -0.71874 -0.02877 C -0.78583 -0.00672 -0.83417 0.01806 -0.89559 0.05942 C -0.94016 0.08945 -0.95921 0.10919 -0.99559 0.15161 C -1.01496 0.1745 -1.0126 0.17198 -1.02315 0.19466 C -1.02378 0.19823 -1.02504 0.20159 -1.02472 0.20495 C -1.02283 0.22532 -1.02 0.23561 -1.00331 0.24191 C -0.8011 0.3173 -0.85858 0.3068 -0.71575 0.31373 L -0.62803 0.31163 C -0.58803 0.30638 -0.54394 0.28937 -0.50661 0.26858 C -0.48409 0.25598 -0.46047 0.2375 -0.4389 0.22133 C -0.42961 0.20747 -0.42583 0.20432 -0.42047 0.18857 C -0.41968 0.18605 -0.41953 0.18311 -0.4189 0.18038 C -0.44992 0.15287 -0.4285 0.1682 -0.50819 0.18038 C -0.53543 0.18458 -0.56236 0.19256 -0.58961 0.19676 C -0.62331 0.20201 -0.65732 0.20495 -0.69118 0.20915 C -0.72803 0.21944 -0.7652 0.22784 -0.80189 0.23981 C -0.83402 0.25031 -0.86551 0.26375 -0.89716 0.27677 C -0.95968 0.3026 -0.98819 0.31562 -1.04472 0.34859 C -1.05323 0.35342 -1.0611 0.35951 -1.06929 0.36497 C -1.0715 0.37379 -1.0748 0.38009 -1.05701 0.37505 C -1.04882 0.37295 -1.04142 0.36623 -1.03402 0.36077 C -1.00803 0.34166 -0.98283 0.32108 -0.95716 0.30134 C -0.93827 0.28685 -0.91905 0.27299 -0.90016 0.25829 C -0.80378 0.18227 -0.80992 0.19571 -0.74961 0.12515 C -0.7411 0.11507 -0.73213 0.10583 -0.72488 0.09428 C -0.71968 0.08588 -0.71622 0.07559 -0.7126 0.06551 C -0.71102 0.0611 -0.71055 0.05606 -0.70961 0.05123 C -0.70913 0.04913 -0.7085 0.04724 -0.70803 0.04514 C -0.72031 -0.00399 -0.70929 0.03317 -0.81102 0.05732 C -0.83496 0.06299 -0.85842 0.07118 -0.88173 0.08 C -0.93748 0.101 -0.96772 0.11486 -1.01701 0.15161 C -1.04252 0.17072 -1.08157 0.20138 -1.10315 0.23372 C -1.10787 0.24086 -1.11039 0.2501 -1.11402 0.25829 C -1.11449 0.26312 -1.11701 0.26816 -1.11543 0.27257 C -1.11402 0.27719 -1.10992 0.28118 -1.1063 0.28076 C -1.08661 0.27971 -1.06724 0.27257 -1.04787 0.26858 C -0.92409 0.21566 -0.90992 0.2186 -0.7926 0.12914 C -0.77465 0.11549 -0.75559 0.10415 -0.73874 0.08819 C -0.72961 0.07937 -0.72315 0.06656 -0.71575 0.05543 C -0.70236 0.03527 -0.7052 0.0401 -0.69874 0.02058 C -0.70142 0.01785 -0.70315 0.01197 -0.70646 0.01239 C -0.75039 0.01596 -0.80898 0.03695 -0.84945 0.05543 C -0.9811 0.11528 -0.99402 0.11591 -1.09087 0.19067 C -1.10929 0.20474 -1.12819 0.21797 -1.14472 0.23582 C -1.1622 0.25451 -1.18 0.28391 -1.19087 0.31163 C -1.19291 0.31667 -1.19386 0.32255 -1.19543 0.32801 C -1.19449 0.332 -1.19465 0.33725 -1.19228 0.3404 C -1.18961 0.34397 -1.18551 0.34628 -1.18157 0.34649 C -1.16063 0.34712 -1.13953 0.34376 -1.11858 0.34229 C -1.09496 0.3362 -1.07118 0.33179 -1.04787 0.32381 C -0.97748 0.29987 -0.83228 0.2291 -0.78488 0.20495 C -0.73386 0.17891 -0.70079 0.15959 -0.65874 0.11675 C -0.64819 0.10604 -0.63874 0.09302 -0.62961 0.08 C -0.62441 0.07244 -0.62031 0.06362 -0.61575 0.05543 C -0.61417 0.04913 -0.61165 0.04325 -0.61118 0.03695 C -0.61071 0.03066 -0.60976 0.02331 -0.61276 0.01848 C -0.61496 0.0147 -0.61984 0.0168 -0.62346 0.01638 C -0.63323 0.01533 -0.64299 0.01512 -0.6526 0.01428 C -0.72031 0.03149 -0.78882 0.04388 -0.85559 0.06551 C -0.88331 0.07454 -0.90945 0.09134 -0.93559 0.10667 C -0.99433 0.1409 -1.03638 0.17093 -1.08787 0.22133 C -1.10425 0.2375 -1.1189 0.2564 -1.13386 0.27467 C -1.16331 0.31058 -1.15716 0.30176 -1.17386 0.3383 C -1.1748 0.34418 -1.18 0.36077 -1.16472 0.35258 C -1.13811 0.3383 -1.11323 0.31877 -1.08787 0.30134 L -0.94016 0.19886 L -0.85559 0.13943 C -0.78976 0.09428 -0.7652 0.08441 -0.70803 0.03066 C -0.69291 0.01638 -0.6789 4.38471E-6 -0.66504 -0.01638 C -0.65165 -0.03213 -0.64031 -0.04515 -0.6326 -0.06552 C -0.62236 -0.09324 -0.63937 -0.07707 -0.66189 -0.06153 C -0.69228 -0.04053 -0.7222 -0.01827 -0.75102 0.00609 C -0.76803 0.02058 -0.78567 0.03338 -0.80189 0.04913 C -0.84441 0.09071 -0.86929 0.12221 -0.90488 0.17219 C -0.91811 0.19088 -0.93197 0.20894 -0.94331 0.22952 C -0.95748 0.25556 -0.96992 0.29588 -0.98016 0.32591 C -0.98063 0.33305 -0.98346 0.36014 -0.98016 0.36896 C -0.97921 0.37148 -0.97606 0.37043 -0.97402 0.37106 C -0.96992 0.37043 -0.96551 0.37127 -0.96173 0.36896 C -0.93102 0.3509 -0.85228 0.26375 -0.85102 0.26249 C -0.78693 0.19319 -0.75622 0.14279 -0.69874 0.04724 C -0.67701 0.01092 -0.65606 -0.03654 -0.64189 -0.08001 C -0.63905 -0.08841 -0.63779 -0.09765 -0.63575 -0.10668 C -0.63528 -0.11214 -0.63417 -0.11739 -0.63417 -0.12306 C -0.63417 -0.12726 -0.63417 -0.13188 -0.63575 -0.13524 C -0.63701 -0.13797 -0.63968 -0.13881 -0.64189 -0.13944 C -0.64693 -0.14091 -0.65213 -0.1407 -0.65732 -0.14154 C -0.70142 -0.12642 -0.74646 -0.11634 -0.78945 -0.09639 C -0.80898 -0.08736 -0.8263 -0.07077 -0.84331 -0.05544 C -0.86016 -0.04011 -0.87606 -0.02268 -0.89102 -0.0042 C -0.91622 0.02709 -0.93339 0.0548 -0.94945 0.09428 C -0.95386 0.10541 -0.95654 0.11759 -0.96016 0.12914 C -0.96252 0.14762 -0.96614 0.16001 -0.96016 0.17828 C -0.95921 0.18122 -0.95622 0.18185 -0.95402 0.18248 C -0.94945 0.18374 -0.94488 0.18374 -0.94016 0.18458 C -0.85764 0.15476 -0.85968 0.16337 -0.80031 0.12305 C -0.76409 0.09827 -0.76614 0.09806 -0.73575 0.05732 C -0.73433 0.05564 -0.7337 0.05333 -0.7326 0.05123 C -0.72992 0.04031 -0.72819 0.03821 -0.74488 0.05543 C -0.76535 0.07643 -0.78472 0.09932 -0.80488 0.12095 C -0.81905 0.13628 -0.83417 0.15014 -0.84787 0.1661 C -0.86693 0.18794 -0.89087 0.2039 -0.90488 0.23162 C -0.90693 0.23582 -0.91465 0.24401 -0.91102 0.24401 C -0.90551 0.24401 -0.90126 0.23666 -0.89716 0.23162 C -0.88016 0.21125 -0.86646 0.18605 -0.84787 0.1682 C -0.80756 0.12893 -0.78882 0.10919 -0.73874 0.07181 C -0.73055 0.06551 -0.72205 0.06005 -0.71417 0.05333 C -0.70677 0.04703 -0.68425 0.0294 -0.6926 0.03275 L -0.71732 0.04304 C -0.72189 0.0485 -0.7274 0.05291 -0.73102 0.05942 C -0.74031 0.07601 -0.73905 0.08546 -0.74031 0.10457 C -0.73779 0.11948 -0.73732 0.13565 -0.7326 0.14972 C -0.72992 0.15749 -0.72409 0.16316 -0.71874 0.1682 C -0.70787 0.17807 -0.69244 0.17828 -0.68031 0.18038 C -0.65465 0.17492 -0.62866 0.1724 -0.60346 0.164 C -0.57905 0.15581 -0.54535 0.12683 -0.52661 0.10667 C -0.51953 0.0989 -0.51433 0.08882 -0.50819 0.08 C -0.50252 0.06362 -0.49417 0.04829 -0.49118 0.03066 C -0.4885 0.01428 -0.49339 -0.00756 -0.50346 -0.01848 C -0.5222 -0.03822 -0.54346 -0.05166 -0.56661 -0.05943 C -0.5852 -0.06573 -0.60441 -0.06972 -0.62346 -0.07371 C -0.64646 -0.07875 -0.66961 -0.0819 -0.6926 -0.0861 C -0.75008 -0.07791 -0.80898 -0.08085 -0.86488 -0.06153 C -0.96346 -0.02751 -1.03323 0.02184 -1.11244 0.09218 C -1.16945 0.143 -1.15669 0.12872 -1.19087 0.18038 C -1.19291 0.19067 -1.19575 0.20075 -1.19701 0.21125 C -1.19732 0.21398 -1.19716 0.21776 -1.19543 0.21944 C -1.19291 0.22175 -1.18929 0.2207 -1.18614 0.22133 C -1.17134 0.2207 -1.15638 0.22175 -1.14157 0.21944 C -1.12346 0.21629 -1.10567 0.21041 -1.08787 0.20495 C -1.03118 0.18752 -0.99748 0.1745 -0.94173 0.14552 C -0.88756 0.11738 -0.83339 0.08903 -0.78031 0.05732 C -0.75181 0.04031 -0.70646 0.00336 -0.67874 -0.02247 C -0.67291 -0.02814 -0.66756 -0.03486 -0.66189 -0.04095 C -0.6537 -0.05901 -0.65134 -0.05733 -0.68346 -0.05544 C -0.69732 -0.0546 -0.71118 -0.05082 -0.72488 -0.04725 C -0.75701 -0.03864 -0.8474 -0.00819 -0.87402 0.0021 C -0.90346 0.01344 -0.93339 0.02352 -0.96173 0.03884 C -0.99685 0.05816 -1.0737 0.11696 -1.10472 0.14972 C -1.12315 0.16904 -1.13858 0.1934 -1.15543 0.21524 C -1.15654 0.21944 -1.15968 0.22343 -1.15858 0.22763 C -1.15764 0.23099 -1.15354 0.23225 -1.15087 0.23162 C -1.14173 0.22952 -1.13323 0.22406 -1.12472 0.21944 C -1.08787 0.19949 -1.07323 0.18878 -1.03701 0.1598 C -0.9926 0.12431 -0.9652 0.10037 -0.92488 0.05732 C -0.90945 0.04115 -0.89323 0.02583 -0.88016 0.00609 C -0.86331 -0.01953 -0.85055 -0.04998 -0.83559 -0.07791 C -0.83417 -0.08547 -0.83244 -0.09282 -0.83102 -0.10038 C -0.83024 -0.10458 -0.82866 -0.10878 -0.82945 -0.11277 C -0.83039 -0.11697 -0.8326 -0.12159 -0.83559 -0.12306 C -0.84189 -0.126 -0.84898 -0.12432 -0.85559 -0.12495 C -0.8926 -0.11676 -0.92992 -0.11193 -0.9663 -0.10038 C -1.02661 -0.08127 -1.07039 -0.04956 -1.12472 -0.01029 C -1.17339 0.02499 -1.20205 0.04367 -1.23827 0.09848 C -1.25291 0.12032 -1.26394 0.14615 -1.27685 0.17009 C -1.27575 0.18038 -1.27701 0.19151 -1.2737 0.20096 C -1.27008 0.21104 -1.25244 0.21041 -1.24756 0.21125 C -1.22394 0.20915 -1.20031 0.21041 -1.17701 0.20495 C -1.15937 0.20075 -1.14283 0.19109 -1.1263 0.18248 C -1.05622 0.14657 -1.04488 0.13187 -0.97102 0.06761 C -0.96283 0.06068 -0.92709 0.0294 -0.91716 0.01029 C -0.91197 0.00021 -0.90488 -0.02247 -0.90488 -0.02247 C -0.92724 -0.04746 -0.91858 -0.04347 -0.97102 -0.01428 C -0.98772 -0.00504 -1.00189 0.01113 -1.01701 0.02457 C -1.03276 0.03842 -1.0485 0.05207 -1.06315 0.06761 C -1.0885 0.0947 -1.10961 0.12389 -1.12929 0.15791 C -1.13496 0.16757 -1.13953 0.17828 -1.14472 0.18857 C -1.1463 0.19823 -1.14976 0.20747 -1.14929 0.21734 C -1.14913 0.22028 -1.14535 0.2207 -1.14315 0.22133 C -1.13968 0.22259 -1.13591 0.2228 -1.13244 0.22343 C -1.11748 0.22217 -1.10252 0.22175 -1.08787 0.21944 C -1.05244 0.21377 -0.99937 0.19046 -0.97402 0.17219 L -0.91716 0.13124 C -0.90268 0.12053 -0.90236 0.12011 -0.89102 0.10667 C -0.88945 0.10457 -0.88425 0.09953 -0.88646 0.10037 C -0.88992 0.10205 -0.89276 0.10541 -0.89559 0.10856 C -0.91118 0.12599 -0.92614 0.14447 -0.94173 0.1619 C -0.95433 0.17597 -0.9685 0.18752 -0.98016 0.20285 C -1.06016 0.30974 -1.0337 0.26354 -1.06929 0.33011 C -1.07039 0.3362 -1.07213 0.34229 -1.07244 0.34859 C -1.07386 0.37799 -1.06047 0.36224 -1.03701 0.36077 C -0.97591 0.33305 -0.98504 0.34187 -0.93858 0.30743 C -0.92724 0.29903 -0.91559 0.29084 -0.90488 0.28076 C -0.89039 0.26753 -0.87575 0.2543 -0.86331 0.23771 C -0.86031 0.23372 -0.85685 0.22994 -0.85402 0.22553 C -0.8526 0.22301 -0.84882 0.21692 -0.85102 0.21734 C -0.85921 0.21902 -0.86677 0.22448 -0.87402 0.22952 C -0.9052 0.25115 -0.93638 0.27299 -0.9663 0.29735 C -0.97732 0.30617 -1.05087 0.36392 -1.0663 0.38135 C -1.07386 0.38975 -1.07858 0.40172 -1.08472 0.41201 C -1.08614 0.42734 -1.09134 0.44078 -1.06929 0.44078 C -1.03197 0.44078 -0.97323 0.41873 -0.93858 0.40382 C -0.87228 0.37526 -0.7915 0.3425 -0.72646 0.29735 C -0.67449 0.26102 -0.66378 0.25955 -0.63575 0.21944 C -0.63354 0.21608 -0.63165 0.21251 -0.62961 0.20915 C -0.62835 0.20222 -0.62425 0.19193 -0.63732 0.19277 C -0.66567 0.19466 -0.6937 0.20222 -0.72189 0.20705 C -0.78929 0.23561 -0.88457 0.2606 -0.9463 0.32381 C -0.97654 0.35489 -1.00173 0.39353 -1.02945 0.42839 C -1.0348 0.44876 -1.04079 0.45842 -1.03559 0.47963 C -1.03496 0.48173 -1.03244 0.4811 -1.03087 0.48173 C -0.9852 0.46241 -1.01654 0.47942 -0.97244 0.44477 C -0.90803 0.39437 -0.92047 0.41537 -0.83874 0.32801 C -0.76646 0.25094 -0.75937 0.25199 -0.70646 0.17009 C -0.70252 0.16421 -0.70031 0.15644 -0.69732 0.14972 C -0.69654 0.14321 -0.69181 0.12998 -0.70346 0.13124 C -0.7348 0.13439 -0.76614 0.14048 -0.79716 0.14762 C -0.87512 0.16547 -0.87654 0.17219 -0.95244 0.21125 C -0.97953 0.23918 -1.04079 0.29588 -1.06016 0.3404 C -1.0748 0.37379 -1.08063 0.41264 -1.09087 0.44897 C -1.0885 0.47039 -1.09386 0.49076 -1.07858 0.50021 C -1.0748 0.50252 -1.07039 0.50294 -1.0663 0.50441 C -1.05449 0.50231 -1.04205 0.50399 -1.03087 0.49811 C -1.02173 0.49328 -1.01496 0.48278 -1.00787 0.47354 C -0.98646 0.44603 -0.98 0.43112 -0.9663 0.39563 C -0.96126 0.3824 -0.95622 0.36875 -0.95244 0.35468 C -0.94898 0.34145 -0.94787 0.32717 -0.94488 0.31373 C -0.9389 0.2879 -0.92709 0.23897 -0.91716 0.20915 C -0.91433 0.20075 -0.91071 0.19277 -0.90787 0.18458 C -0.9052 0.17639 -0.89496 0.15455 -0.90016 0.1598 L -0.92488 0.18458 C -0.93764 0.19739 -0.94898 0.21335 -0.96331 0.22343 C -1.08693 0.311 -0.93071 0.20264 -1.07244 0.29315 C -1.1348 0.33305 -1.12189 0.32696 -1.17858 0.38954 C -1.17953 0.39626 -1.18331 0.4034 -1.18157 0.40991 C -1.18063 0.41411 -1.17559 0.41474 -1.17244 0.41411 C -1.14189 0.40844 -1.11165 0.40046 -1.08173 0.39164 C -1.0537 0.38324 -1.02598 0.37379 -0.99858 0.36287 C -0.93008 0.33557 -0.88346 0.311 -0.81716 0.27257 C -0.77354 0.24737 -0.71905 0.21503 -0.67874 0.17828 C -0.66504 0.16568 -0.65323 0.14972 -0.64031 0.13523 C -0.63732 0.1094 -0.6315 0.08378 -0.63118 0.05732 C -0.63102 0.05102 -0.63559 0.04577 -0.6389 0.04094 C -0.64126 0.03737 -0.64504 0.03569 -0.64803 0.03275 C -0.66283 0.01911 -0.6474 0.02772 -0.68189 0.02247 C -0.70189 0.02457 -0.72283 0.02016 -0.74189 0.02877 C -0.78992 0.04997 -0.80157 0.06845 -0.83102 0.10457 C -0.83512 0.11549 -0.84047 0.12578 -0.84331 0.13733 C -0.8452 0.1451 -0.84488 0.15371 -0.84488 0.1619 C -0.84488 0.16946 -0.8452 0.17744 -0.84331 0.18458 C -0.84031 0.19613 -0.8285 0.21251 -0.82031 0.21734 C -0.80898 0.22385 -0.79669 0.22679 -0.78488 0.23162 L -0.74331 0.22952 C -0.73165 0.22679 -0.72079 0.21902 -0.70961 0.21314 C -0.66126 0.18794 -0.67811 0.19781 -0.63118 0.15371 C -0.62504 0.13901 -0.62016 0.1283 -0.61575 0.11276 C -0.61449 0.10814 -0.6137 0.1031 -0.61276 0.09848 C -0.61323 0.09218 -0.61181 0.08525 -0.61417 0.08 C -0.61638 0.07517 -0.62094 0.07328 -0.62504 0.07181 C -0.63559 0.06782 -0.6463 0.06488 -0.65732 0.06362 C -0.68283 0.06026 -0.7085 0.05942 -0.73417 0.05732 L -0.81716 0.05942 C -0.87685 0.06698 -0.92346 0.08357 -0.97858 0.11486 C -1 0.12683 -1.02031 0.14195 -1.04016 0.15791 C -1.05118 0.16673 -1.06063 0.17828 -1.07087 0.18857 C -1.07701 0.21041 -1.08551 0.23141 -1.08929 0.2543 C -1.08992 0.25787 -1.08567 0.26039 -1.08315 0.26249 C -1.07842 0.26648 -1.07323 0.26984 -1.06787 0.27257 C -1.04031 0.28706 -1.03165 0.28202 -0.99559 0.28496 C -0.97197 0.2816 -0.94803 0.2816 -0.92488 0.27467 C -0.91071 0.27047 -0.89795 0.2606 -0.88488 0.2522 C -0.85071 0.23036 -0.80772 0.1955 -0.78646 0.15581 C -0.78126 0.14615 -0.77528 0.13754 -0.77102 0.12704 C -0.76394 0.1094 -0.75874 0.09029 -0.7526 0.07181 C -0.75118 0.05522 -0.74583 0.04598 -0.76488 0.05123 C -0.80472 0.06236 -0.84409 0.07622 -0.88331 0.09029 C -0.94913 0.1136 -0.96598 0.12137 -1.02787 0.1619 C -1.06472 0.18605 -1.10331 0.20663 -1.13701 0.23771 C -1.14362 0.24401 -1.16504 0.25682 -1.15701 0.25619 C -1.14031 0.25493 -1.12504 0.24317 -1.10929 0.23582 L -0.90331 0.13733 C -0.87606 0.1241 -0.8485 0.11171 -0.82173 0.09638 C -0.79921 0.08336 -0.77606 0.07244 -0.75417 0.05732 C -0.73701 0.04556 -0.72094 0.03086 -0.70488 0.01638 C -0.69071 0.00357 -0.67449 -0.00693 -0.66346 -0.02457 C -0.66079 -0.02877 -0.65827 -0.03276 -0.65575 -0.03696 C -0.65465 -0.03885 -0.65087 -0.04347 -0.6526 -0.04305 C -0.71339 -0.02646 -0.77323 0.00987 -0.82488 0.05333 C -0.93165 0.14279 -0.89591 0.09512 -0.9463 0.17429 C -0.94693 0.17723 -0.95386 0.20663 -0.95244 0.21314 C -0.95134 0.21881 -0.94913 0.22595 -0.94488 0.22763 C -0.93291 0.23183 -0.92016 0.22889 -0.90787 0.22952 C -0.88016 0.21755 -0.81165 0.19088 -0.78031 0.1682 C -0.77165 0.1619 -0.76457 0.15224 -0.75716 0.14342 C -0.66472 0.03275 -0.70945 0.0989 -0.68031 0.03884 C -0.67795 0.03401 -0.67528 0.0294 -0.6726 0.02457 C -0.67213 0.02121 -0.67024 0.01764 -0.67118 0.01428 C -0.67606 -0.00567 -0.69669 0.01554 -0.70189 0.01848 C -0.73228 0.03527 -0.76283 0.05102 -0.7926 0.06971 C -0.85433 0.10856 -0.89213 0.11864 -0.93559 0.17219 C -0.94047 0.17807 -0.94378 0.18584 -0.94787 0.19277 C -0.94835 0.19676 -0.94882 0.20096 -0.94945 0.20495 C -0.9548 0.2375 -0.98976 0.21881 -0.88787 0.19886 C -0.87102 0.19067 -0.85323 0.185 -0.83716 0.17429 C -0.83228 0.17093 -0.83087 0.16211 -0.82646 0.15791 C -0.81118 0.14342 -0.79512 0.13082 -0.77874 0.11885 C -0.75669 0.10289 -0.76157 0.1073 -0.73716 0.08399 C -0.73244 0.07958 -0.71779 0.06761 -0.72346 0.06971 C -0.74283 0.07727 -0.76394 0.07937 -0.78189 0.09218 C -0.80189 0.10667 -0.82331 0.1178 -0.84173 0.13523 C -0.84898 0.14216 -0.85638 0.14846 -0.86331 0.15581 C -0.86976 0.16274 -0.87543 0.17093 -0.88173 0.17828 C -0.88425 0.18122 -0.88693 0.18374 -0.88945 0.18647 C -0.88992 0.18857 -0.89165 0.19067 -0.89102 0.19277 C -0.88882 0.1997 -0.88331 0.19571 -0.88016 0.19466 C -0.87921 0.19277 -0.87716 0.19109 -0.87716 0.18857 C -0.87716 0.17975 -0.88173 0.17639 -0.88646 0.17219 C -0.88882 0.17009 -0.89165 0.16841 -0.89402 0.1661 C -0.89669 0.16358 -0.90173 0.15791 -0.90173 0.15791 L -0.72346 0.39353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0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000"/>
                            </p:stCondLst>
                            <p:childTnLst>
                              <p:par>
                                <p:cTn id="1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21 0.03801 L -0.15921 0.03801 C -0.16472 0.03318 -0.16976 0.02646 -0.17606 0.02373 C -0.17764 0.02289 -0.17921 0.02247 -0.18063 0.02163 C -0.18583 0.01848 -0.19055 0.01323 -0.19606 0.01134 C -0.20016 0.01008 -0.20441 0.00903 -0.20835 0.00735 C -0.20992 0.00651 -0.21134 0.00567 -0.21291 0.00525 C -0.22157 0.0021 -0.23181 -0.00105 -0.24063 -0.00294 C -0.24929 -0.00483 -0.26488 -0.0084 -0.27134 -0.00924 C -0.27811 -0.00987 -0.28472 -0.01029 -0.29134 -0.01113 C -0.29496 -0.01176 -0.29858 -0.01281 -0.30205 -0.01323 C -0.30929 -0.01407 -0.31654 -0.0147 -0.32362 -0.01533 C -0.4211 -0.01407 -0.44598 -0.01533 -0.52047 -0.01113 C -0.55465 -0.00924 -0.54819 -0.00924 -0.58504 -0.00504 C -0.59165 -0.00441 -0.59842 -0.0042 -0.60504 -0.00294 C -0.63654 0.00294 -0.62567 0.00042 -0.66646 0.01134 C -0.6737 0.01323 -0.68094 0.01491 -0.68803 0.01743 C -0.69638 0.02037 -0.70441 0.02457 -0.7126 0.02772 C -0.71874 0.03003 -0.72504 0.03108 -0.73102 0.03381 C -0.74457 0.04053 -0.75748 0.04977 -0.77102 0.05649 C -0.80142 0.07119 -0.77528 0.05649 -0.80173 0.07686 C -0.80677 0.08085 -0.8126 0.08274 -0.81716 0.08715 C -0.82598 0.09576 -0.83528 0.10437 -0.84173 0.11592 L -0.86016 0.14868 C -0.86315 0.16044 -0.86976 0.17451 -0.86488 0.18774 C -0.86362 0.19068 -0.86079 0.19173 -0.85874 0.19383 C -0.80031 0.17325 -0.82961 0.18627 -0.74031 0.12621 C -0.63575 0.05586 -0.65968 0.06615 -0.53433 -0.04809 C -0.46772 -0.10878 -0.37465 -0.18521 -0.32362 -0.26144 C -0.29716 -0.30092 -0.28094 -0.31877 -0.26362 -0.36392 C -0.25716 -0.38072 -0.25339 -0.40445 -0.24992 -0.42314 C -0.25039 -0.43196 -0.25008 -0.44099 -0.25134 -0.44981 C -0.25165 -0.45212 -0.25323 -0.45401 -0.25449 -0.4559 C -0.25811 -0.46178 -0.26126 -0.46598 -0.26677 -0.46829 C -0.26976 -0.46934 -0.27291 -0.46955 -0.27606 -0.47039 C -0.29764 -0.46745 -0.29905 -0.46934 -0.32362 -0.44981 C -0.38787 -0.39899 -0.47654 -0.33662 -0.53276 -0.25724 C -0.56 -0.21881 -0.58504 -0.17786 -0.60961 -0.13629 C -0.62661 -0.10731 -0.65732 -0.04599 -0.65732 -0.04599 C -0.66173 -0.02814 -0.66488 -0.021 -0.66488 -0.00294 C -0.66488 0.00189 -0.6652 0.00714 -0.66346 0.01134 C -0.66236 0.01407 -0.65937 0.01407 -0.65732 0.01554 C -0.64031 0.01281 -0.62331 0.01134 -0.60646 0.00735 C -0.57858 0.00042 -0.52614 -0.06069 -0.52205 -0.06447 C -0.50945 -0.07602 -0.49496 -0.084 -0.48346 -0.09723 C -0.45197 -0.1344 -0.46567 -0.11718 -0.44205 -0.14867 C -0.43937 -0.15707 -0.42913 -0.1745 -0.43748 -0.18542 C -0.44016 -0.1892 -0.44457 -0.18962 -0.44819 -0.19172 C -0.46661 -0.18752 -0.48551 -0.18584 -0.50346 -0.17933 C -0.52504 -0.17156 -0.54567 -0.15959 -0.56661 -0.14867 C -0.64535 -0.10731 -0.65905 -0.09954 -0.73417 -0.0399 C -0.78063 -0.00294 -0.8348 0.04116 -0.87244 0.09534 C -0.90835 0.147 -0.91087 0.16443 -0.92945 0.2205 C -0.93087 0.23142 -0.9337 0.24213 -0.93402 0.25326 C -0.93417 0.26103 -0.93323 0.2688 -0.93087 0.27594 C -0.92598 0.29085 -0.91575 0.29505 -0.90472 0.29841 C -0.89716 0.30072 -0.88945 0.30114 -0.88173 0.30261 C -0.86835 0.30114 -0.8548 0.30177 -0.84173 0.29841 C -0.80063 0.2877 -0.72315 0.25473 -0.68646 0.23688 C -0.66094 0.22449 -0.63512 0.21273 -0.61118 0.19593 C -0.58079 0.17451 -0.52094 0.1113 -0.49732 0.07896 C -0.47779 0.05229 -0.46157 0.02163 -0.44362 -0.00714 C -0.4389 -0.02415 -0.42803 -0.05166 -0.44362 -0.06867 C -0.45071 -0.07644 -0.46205 -0.0672 -0.47118 -0.06657 C -0.50457 -0.04053 -0.54047 -0.01995 -0.57118 0.01134 C -0.64331 0.08484 -0.72362 0.15666 -0.78787 0.24507 C -0.80189 0.26418 -0.81354 0.28602 -0.82646 0.3066 C -0.82992 0.32172 -0.83654 0.336 -0.83716 0.35175 C -0.83779 0.37274 -0.83339 0.39941 -0.81874 0.41117 C -0.81433 0.41453 -0.7989 0.41663 -0.79417 0.41726 C -0.78331 0.4139 -0.77181 0.41348 -0.76189 0.40697 C -0.7063 0.37127 -0.70913 0.37169 -0.68031 0.33327 C -0.67638 0.31206 -0.67024 0.28581 -0.67118 0.26355 C -0.67165 0.24906 -0.67386 0.23436 -0.67732 0.2205 C -0.67905 0.21357 -0.68299 0.20769 -0.68646 0.20202 C -0.69276 0.19173 -0.7022 0.18123 -0.71102 0.17535 C -0.72315 0.16737 -0.73181 0.1659 -0.74488 0.16317 C -0.7515 0.1617 -0.75827 0.16044 -0.76488 0.15897 C -0.7726 0.16044 -0.7811 0.15813 -0.78787 0.16317 C -0.7915 0.16569 -0.79339 0.18627 -0.79417 0.19173 C -0.78835 0.20895 -0.78803 0.21903 -0.77102 0.22449 C -0.68488 0.25242 -0.68504 0.25095 -0.62803 0.25536 C -0.60913 0.25263 -0.58992 0.25158 -0.57118 0.24717 C -0.5548 0.24318 -0.48315 0.21651 -0.46661 0.20811 C -0.45433 0.20202 -0.43968 0.18963 -0.42976 0.17745 C -0.42835 0.17577 -0.42772 0.17325 -0.42661 0.17136 C -0.42929 0.16086 -0.4274 0.16128 -0.44047 0.17136 C -0.45622 0.18354 -0.47118 0.19719 -0.48661 0.21021 L -0.57417 0.28413 C -0.59953 0.31374 -0.62173 0.33621 -0.64189 0.37211 C -0.64709 0.38156 -0.65008 0.39269 -0.65417 0.40298 C -0.64961 0.41537 -0.64677 0.42923 -0.64031 0.43994 C -0.63622 0.44687 -0.62976 0.45128 -0.62346 0.45422 C -0.61134 0.45968 -0.58063 0.46409 -0.56661 0.46661 C -0.47622 0.44204 -0.38252 0.42797 -0.29748 0.37631 C -0.27827 0.36455 -0.26157 0.34629 -0.24378 0.33117 C -0.23701 0.31962 -0.2285 0.30954 -0.22378 0.29631 C -0.2211 0.28896 -0.22157 0.27993 -0.2222 0.27174 C -0.22268 0.26397 -0.22394 0.25599 -0.22677 0.24927 C -0.22976 0.24255 -0.2348 0.23793 -0.23905 0.23289 C -0.25134 0.21861 -0.2537 0.21861 -0.26976 0.21021 C -0.27795 0.20601 -0.28598 0.20076 -0.29449 0.19803 C -0.30598 0.19404 -0.31795 0.19257 -0.32976 0.18984 C -0.36677 0.1911 -0.40378 0.18837 -0.44047 0.19383 C -0.49622 0.20223 -0.56016 0.23478 -0.61118 0.26145 C -0.64063 0.27699 -0.67039 0.2919 -0.69874 0.3108 C -0.7411 0.33894 -0.75559 0.35574 -0.78787 0.3887 C -0.7915 0.40046 -0.79953 0.41621 -0.79102 0.42965 C -0.78835 0.43406 -0.78283 0.43238 -0.77874 0.43364 C -0.75984 0.4223 -0.72661 0.40739 -0.70961 0.3845 C -0.7063 0.38009 -0.70551 0.37358 -0.70346 0.36812 C -0.70299 0.35952 -0.70016 0.30639 -0.70031 0.30051 C -0.70063 0.28329 -0.7011 0.26607 -0.70346 0.24927 C -0.70535 0.23457 -0.71307 0.22449 -0.72031 0.21441 C -0.72378 0.20937 -0.72709 0.20433 -0.73102 0.19992 C -0.7422 0.18774 -0.75716 0.17619 -0.77102 0.17136 C -0.78567 0.16611 -0.80079 0.16443 -0.81559 0.16107 C -0.8474 0.16506 -0.87953 0.16548 -0.91087 0.17325 C -0.93937 0.1806 -0.98425 0.21105 -1.00787 0.23289 C -1.01654 0.24066 -1.02315 0.252 -1.03087 0.26145 C -1.03417 0.27111 -1.04866 0.3003 -1.03244 0.3108 C -1.02362 0.31626 -1.01291 0.30807 -1.00315 0.3066 C -0.99291 0.30114 -0.98236 0.29652 -0.97244 0.29022 C -0.9452 0.27279 -0.89591 0.2352 -0.87102 0.21441 C -0.82126 0.17283 -0.83197 0.18354 -0.80173 0.14658 C -0.8 0.12012 -0.79842 0.1176 -0.80488 0.08715 C -0.80551 0.08442 -0.80803 0.08337 -0.80945 0.08106 C -0.8148 0.07245 -0.80961 0.07623 -0.81716 0.07287 C -0.85968 0.08085 -0.88945 0.08379 -0.93087 0.10164 C -0.96709 0.11697 -0.99449 0.13818 -1.02772 0.16107 C -1.03543 0.17409 -1.0452 0.18522 -1.05087 0.19992 C -1.05228 0.20391 -1.05039 0.20979 -1.04772 0.21231 C -1.04441 0.21546 -1.03953 0.21357 -1.03543 0.21441 C -1.02724 0.21231 -1.0189 0.21147 -1.01087 0.20811 C -0.98724 0.19866 -0.93071 0.16674 -0.91244 0.15498 C -0.87008 0.12726 -0.81984 0.11319 -0.78646 0.06867 C -0.78126 0.06195 -0.77528 0.05607 -0.77102 0.0483 C -0.76646 0.03948 -0.76394 0.02919 -0.76031 0.01953 C -0.75921 0.01344 -0.75606 0.00714 -0.75716 0.00105 C -0.75842 -0.00546 -0.76142 -0.01386 -0.76646 -0.01533 C -0.77512 -0.01785 -0.78394 -0.01197 -0.7926 -0.00924 C -0.81071 -0.00315 -0.82866 0.00357 -0.8463 0.01134 C -0.88504 0.02856 -0.91008 0.04179 -0.94331 0.07287 C -0.95339 0.08232 -0.9622 0.09408 -0.97087 0.10563 C -0.97811 0.11529 -0.98504 0.12537 -0.99087 0.1365 C -0.99449 0.14322 -0.99606 0.15141 -0.99858 0.15897 C -0.99905 0.16443 -1.00157 0.17031 -1.00016 0.17535 C -0.99559 0.19089 -0.9852 0.1848 -0.97701 0.18354 C -0.96882 0.17598 -0.96094 0.168 -0.95244 0.16107 C -0.89291 0.11235 -0.81575 0.0672 -0.7726 -0.00294 C -0.76079 -0.02205 -0.74803 -0.04032 -0.73716 -0.06048 C -0.7211 -0.09051 -0.69779 -0.14342 -0.68646 -0.17933 C -0.68299 -0.19046 -0.68142 -0.20264 -0.67874 -0.21419 C -0.67748 -0.23561 -0.67606 -0.23897 -0.67874 -0.25934 C -0.67937 -0.26417 -0.68016 -0.26921 -0.68189 -0.27362 C -0.68283 -0.27635 -0.68488 -0.27782 -0.68646 -0.27971 C -0.70031 -0.27026 -0.71591 -0.26438 -0.72803 -0.25115 C -0.77984 -0.19424 -0.82598 -0.12621 -0.86787 -0.05628 C -0.88189 -0.03297 -0.89622 -0.01008 -0.90787 0.01554 C -0.91685 0.03528 -0.9222 0.05775 -0.92945 0.07896 C -0.92945 0.07917 -0.93591 0.14553 -0.93087 0.15288 C -0.92756 0.15771 -0.92173 0.14742 -0.91716 0.14469 C -0.89685 0.1176 -0.89795 0.12096 -0.87858 0.08526 C -0.86189 0.05397 -0.82945 -0.00924 -0.82945 -0.00924 C -0.82126 -0.04809 -0.81165 -0.08652 -0.80488 -0.126 C -0.79905 -0.1598 -0.80283 -0.14426 -0.79417 -0.17324 C -0.79354 -0.17723 -0.79024 -0.18836 -0.7926 -0.18542 C -0.87197 -0.08715 -0.75291 -0.20936 -0.84488 -0.10563 C -0.86079 -0.08757 -0.87953 -0.07434 -0.89559 -0.05628 C -0.91716 -0.03213 -0.94661 0.01239 -0.96173 0.0441 C -0.96866 0.0588 -0.97291 0.0756 -0.97858 0.09135 C -0.9789 0.0945 -0.98661 0.14742 -0.98016 0.14868 C -0.96583 0.15162 -0.95307 0.13482 -0.94016 0.12621 C -0.87181 0.0798 -0.87402 0.0693 -0.80331 -0.01323 C -0.79622 -0.03318 -0.78787 -0.05229 -0.78173 -0.07266 C -0.76929 -0.11529 -0.76945 -0.12915 -0.76488 -0.17114 C -0.76772 -0.227 -0.76126 -0.21923 -0.77559 -0.25325 C -0.77842 -0.25976 -0.78441 -0.27131 -0.78945 -0.27572 C -0.79228 -0.27803 -0.79874 -0.27971 -0.79874 -0.27971 C -0.82756 -0.25409 -0.81937 -0.26354 -0.85559 -0.2039 C -0.86425 -0.18962 -0.87354 -0.17576 -0.88173 -0.16085 C -0.89968 -0.12789 -0.92189 -0.07854 -0.93402 -0.042 C -0.94079 -0.02142 -0.94535 0.00042 -0.95087 0.02163 C -0.95291 0.03927 -0.95779 0.05691 -0.95701 0.07497 C -0.95622 0.09387 -0.95323 0.11361 -0.9463 0.1302 C -0.93591 0.15519 -0.89323 0.15624 -0.88173 0.15897 C -0.85921 0.15834 -0.83622 0.16254 -0.81402 0.15687 C -0.73764 0.13776 -0.69842 0.10941 -0.63575 0.0504 C -0.57039 -0.01134 -0.53842 -0.05376 -0.48819 -0.13629 C -0.45181 -0.19592 -0.42724 -0.24233 -0.40661 -0.31268 C -0.40094 -0.33242 -0.39842 -0.35363 -0.39433 -0.37421 C -0.39386 -0.38786 -0.3926 -0.4013 -0.39276 -0.41495 C -0.39307 -0.42734 -0.3937 -0.43973 -0.39591 -0.45191 C -0.39638 -0.45464 -0.3989 -0.45611 -0.40047 -0.458 C -0.40283 -0.46052 -0.40945 -0.46745 -0.41276 -0.46829 C -0.4189 -0.46976 -0.42504 -0.46955 -0.43134 -0.47039 C -0.46614 -0.46409 -0.50142 -0.46157 -0.53575 -0.45191 C -0.68268 -0.41054 -0.85606 -0.27887 -0.9663 -0.19571 C -1.00709 -0.16505 -1.05953 -0.0777 -1.08315 -0.02352 C -1.09323 -0.00042 -1.09858 0.02562 -1.10614 0.0504 C -1.10913 0.0798 -1.11921 0.11676 -1.09543 0.14049 C -1.08457 0.15141 -1.06882 0.14868 -1.05543 0.15288 C -0.94252 0.10941 -0.92945 0.11592 -0.8126 -0.02142 C -0.79118 -0.04662 -0.78378 -0.08715 -0.76945 -0.11991 C -0.76803 -0.13146 -0.76583 -0.143 -0.76488 -0.15476 C -0.76472 -0.15686 -0.76488 -0.16169 -0.76646 -0.16085 C -0.79055 -0.14804 -0.81008 -0.11109 -0.82173 -0.08505 C -0.84677 -0.02877 -0.84992 0.00798 -0.86173 0.07077 C -0.85669 0.09345 -0.86409 0.13944 -0.8463 0.13839 C -0.72945 0.13167 -0.62252 0.07035 -0.52504 -0.00714 C -0.47559 -0.04641 -0.42772 -0.08904 -0.37905 -0.1302 C -0.36205 -0.15875 -0.34331 -0.18584 -0.32819 -0.21629 C -0.31874 -0.2354 -0.31716 -0.25178 -0.33591 -0.25724 C -0.35008 -0.26123 -0.36457 -0.25997 -0.37905 -0.26144 C -0.41842 -0.24296 -0.45937 -0.2291 -0.49732 -0.206 C -0.60157 -0.14237 -0.73543 -0.03591 -0.82646 0.05649 C -0.85874 0.08925 -0.88583 0.1302 -0.91559 0.16716 C -0.92425 0.19047 -0.95087 0.21399 -0.94173 0.23688 C -0.93244 0.25998 -0.90268 0.25116 -0.88331 0.24717 C -0.83496 0.2373 -0.78835 0.21588 -0.74189 0.19593 C -0.6674 0.16401 -0.63134 0.14007 -0.56661 0.09135 C -0.52819 0.06258 -0.53685 0.07098 -0.51433 0.03801 C -0.52173 -0.01155 -0.51543 0.01281 -0.60803 0.042 C -0.76079 0.0903 -0.77984 0.12327 -0.92945 0.23079 C -0.94472 0.25473 -0.96126 0.27741 -0.97559 0.30261 C -0.97921 0.30912 -0.98913 0.32235 -0.98315 0.32508 C -0.97433 0.32907 -0.96472 0.31794 -0.95701 0.3108 C -0.87921 0.23793 -0.86677 0.20979 -0.79874 0.11382 C -0.7885 0.07413 -0.77716 0.03507 -0.76803 -0.00504 C -0.76472 -0.01911 -0.75921 -0.03381 -0.76189 -0.04809 C -0.76346 -0.05712 -0.77307 -0.05901 -0.77874 -0.06447 C -0.92787 0.00189 -1.00567 0.01239 -1.12472 0.15687 C -1.18299 0.22785 -1.22693 0.31689 -1.27827 0.39689 C -1.2822 0.42251 -1.29622 0.46976 -1.27354 0.49328 C -1.25984 0.50756 -1.23984 0.50546 -1.22283 0.51155 C -1.18661 0.50483 -1.14913 0.50504 -1.11386 0.49118 C -0.98283 0.4391 -0.95228 0.39836 -0.84173 0.30261 C -0.81165 0.23499 -0.79417 0.21945 -0.79417 0.14259 C -0.79417 0.12432 -0.79905 0.10668 -0.80331 0.08925 C -0.80441 0.08505 -0.80646 0.08043 -0.80945 0.07896 C -0.81575 0.07602 -0.82283 0.0777 -0.82945 0.07686 C -0.91008 0.10857 -0.93811 0.11151 -1.01402 0.18564 C -1.04551 0.21651 -1.07039 0.25809 -1.09858 0.29421 C -1.11024 0.3339 -1.12362 0.37274 -1.13386 0.41327 C -1.13622 0.42272 -1.12551 0.42293 -1.12315 0.42356 L -1.08 0.41936 C -0.97386 0.36749 -0.92268 0.29568 -0.82787 0.19992 C -0.80819 0.14364 -0.7874 0.10626 -0.78488 0.0462 C -0.78457 0.03906 -0.78787 0.03255 -0.78945 0.02562 C -0.92 0.11529 -1.03039 0.17388 -1.13842 0.3066 C -1.17276 0.34881 -1.19685 0.40361 -1.22598 0.45212 C -1.2285 0.47942 -1.2326 0.50672 -1.2337 0.53423 C -1.2337 0.53633 -1.23071 0.53633 -1.22898 0.53633 C -1.21984 0.53633 -1.21071 0.53486 -1.20157 0.53423 C -1.13685 0.48635 -1.11008 0.47144 -1.05087 0.40298 C -1.03716 0.38702 -1.02724 0.36602 -1.01543 0.34755 C -1.01449 0.33453 -1.01102 0.32151 -1.01244 0.3087 C -1.0148 0.28791 -1.02677 0.27216 -1.04016 0.26355 C -1.05071 0.25683 -1.06126 0.25536 -1.07244 0.25326 C -1.07543 0.25809 -1.07968 0.26187 -1.08157 0.26775 C -1.10362 0.33159 -1.07764 0.30996 -1.01858 0.34755 C -0.92787 0.32172 -0.83622 0.30093 -0.74646 0.26964 C -0.68535 0.24843 -0.52677 0.14406 -0.48819 0.12012 C -0.47276 0.10017 -0.45543 0.08274 -0.44205 0.06048 C -0.44157 0.05985 -0.43291 0.03381 -0.44047 0.02772 C -0.46268 0.00987 -0.48535 0.01659 -0.51118 0.01554 C -0.56047 0.03045 -0.61039 0.04116 -0.65874 0.06048 C -0.80173 0.1176 -0.9074 0.17829 -1.04157 0.26145 C -1.0611 0.27363 -1.07905 0.29001 -1.09858 0.30261 C -1.10315 0.30555 -1.09008 0.29463 -1.08614 0.29022 C -1.07984 0.28308 -1.07449 0.27405 -1.06772 0.26775 C -1.03291 0.23436 -0.99622 0.20496 -0.96173 0.17136 C -0.94898 0.15897 -0.9389 0.14259 -0.9263 0.1302 C -0.88803 0.09261 -0.84961 0.05565 -0.80945 0.02163 C -0.65638 -0.10815 -0.73921 -0.01533 -0.67417 -0.09114 C -0.66787 -0.11613 -0.6726 -0.09303 -0.71102 -0.07077 C -0.76047 -0.042 -0.81102 -0.01743 -0.86016 0.01134 C -1.12142 0.16443 -1.02961 0.0987 -1.24598 0.30261 C -1.26283 0.34692 -1.28583 0.38807 -1.29669 0.43574 C -1.29984 0.4496 -1.29528 0.46934 -1.28598 0.47669 C -1.27039 0.48908 -1.25008 0.48362 -1.23213 0.48698 C -1.17638 0.47123 -1.11622 0.47249 -1.06472 0.43994 C -0.92299 0.35007 -0.78016 0.25494 -0.68031 0.09345 C -0.66646 0.07098 -0.6526 0.04788 -0.64346 0.02163 C -0.62772 -0.02373 -0.6189 -0.07266 -0.60646 -0.11991 C -0.60709 -0.1493 -0.59307 -0.27089 -0.62504 -0.31667 C -0.63165 -0.32633 -0.64142 -0.33242 -0.65118 -0.33515 C -0.6737 -0.34145 -0.69716 -0.34061 -0.72031 -0.34334 C -0.77512 -0.3257 -0.83181 -0.31604 -0.88488 -0.29 C -0.99181 -0.23771 -1.17276 -0.10983 -1.26283 -0.01323 C -1.28929 0.01512 -1.30488 0.05775 -1.32583 0.09345 C -1.32646 0.10773 -1.33228 0.12369 -1.3274 0.1365 C -1.32189 0.15078 -1.31024 0.16506 -1.29827 0.16506 C -1.20173 0.16569 -1.10567 0.14742 -1.00929 0.13839 C -0.92173 0.09954 -0.82488 0.05859 -0.74331 0.00735 C -0.66063 -0.04473 -0.6652 -0.04494 -0.62646 -0.10752 C -0.62252 -0.12327 -0.62079 -0.12495 -0.65118 -0.10353 C -0.6674 -0.09198 -0.68268 -0.07749 -0.69716 -0.06237 C -0.73654 -0.02205 -0.77685 0.0168 -0.8126 0.06258 C -0.95669 0.24717 -0.93842 0.26439 -1.04157 0.53423 C -1.03858 0.55124 -1.04094 0.57203 -1.03244 0.58547 C -0.97496 0.67493 -0.9611 0.67115 -0.89244 0.70244 C -0.83354 0.69614 -0.77386 0.6974 -0.71575 0.68396 C -0.67228 0.67388 -0.6 0.61991 -0.56504 0.58547 C -0.54346 0.56405 -0.52425 0.53864 -0.50504 0.51365 C -0.4863 0.4895 -0.46756 0.46493 -0.45118 0.43784 C -0.42787 0.39899 -0.38614 0.30744 -0.36976 0.26145 C -0.36205 0.23982 -0.35748 0.2163 -0.35134 0.19383 C -0.35228 0.14931 -0.35039 0.10479 -0.35433 0.06048 C -0.35512 0.05229 -0.35984 0.04452 -0.3652 0.04011 C -0.38047 0.02751 -0.39685 0.01659 -0.41433 0.01134 C -0.43244 0.00609 -0.45118 0.01008 -0.46976 0.00924 C -0.55842 0.04557 -0.64929 0.07287 -0.73575 0.11802 C -0.77323 0.13755 -0.8052 0.1722 -0.83874 0.20202 C -0.87559 0.23499 -0.9115 0.27006 -0.9463 0.3066 C -1.00236 0.3656 -1.04898 0.42356 -1.09386 0.49727 C -1.10677 0.51827 -1.11638 0.54242 -1.12772 0.56489 C -1.13307 0.59303 -1.14441 0.62243 -1.13087 0.65099 C -1.12866 0.65582 -1.12252 0.65246 -1.11842 0.65309 C -0.99433 0.60899 -1.05795 0.64364 -0.90173 0.48299 C -0.84913 0.42881 -0.79528 0.37673 -0.74646 0.31689 C -0.6885 0.24591 -0.65937 0.21567 -0.61118 0.1365 C -0.57921 0.08379 -0.54362 0.03381 -0.5189 -0.02562 C -0.49244 -0.08904 -0.50299 -0.06195 -0.48661 -0.10563 C -0.48394 -0.12747 -0.48126 -0.12411 -0.51118 -0.11172 C -0.61874 -0.06657 -0.72929 -0.03234 -0.8326 0.02772 C -0.90583 0.07035 -1.02488 0.13587 -1.09386 0.19173 C -1.15024 0.23751 -1.25669 0.34146 -1.25669 0.34146 C -1.26063 0.3824 -1.27622 0.41726 -1.22283 0.3887 C -1.01669 0.2772 -0.77953 0.15036 -0.5789 -0.00504 C -0.56693 -0.01428 -0.55732 -0.02835 -0.54661 -0.0399 C -0.53055 -0.0987 -0.52882 -0.08442 -0.63575 -0.04599 C -0.81874 0.01974 -0.92 0.0777 -1.08614 0.20412 C -1.11228 0.22386 -1.13339 0.25326 -1.15701 0.27783 C -1.15953 0.30387 -1.17354 0.33243 -1.16457 0.35574 C -1.15858 0.37169 -1.13795 0.36476 -1.12472 0.36203 C -0.95905 0.3276 -0.7937 0.29022 -0.62961 0.24507 C -0.57968 0.23142 -0.53197 0.20664 -0.48346 0.18564 C -0.24079 0.08022 -0.30441 0.1134 -0.16063 0.03192 C -0.06819 -0.08274 -0.09339 -0.03276 -0.32205 0.03192 C -0.39071 0.05124 -0.47087 0.08022 -0.53732 0.10983 C -0.57102 0.12474 -0.60583 0.13692 -0.63732 0.15897 C -0.6715 0.18312 -0.70173 0.2163 -0.7326 0.24717 C -0.7452 0.25977 -0.70598 0.22533 -0.6926 0.21441 C -0.68394 0.19929 -0.67559 0.18396 -0.66646 0.16926 C -0.65905 0.15729 -0.65039 0.14679 -0.64346 0.1344 C -0.63433 0.11802 -0.6274 0.09975 -0.6189 0.08316 C -0.6126 0.07098 -0.60425 0.06111 -0.5989 0.0483 C -0.58772 0.02184 -0.57984 -0.00672 -0.56961 -0.03381 C -0.56803 -0.03822 -0.56551 -0.042 -0.56346 -0.04599 C -0.56189 -0.04935 -0.56079 -0.05334 -0.5589 -0.05628 C -0.55654 -0.06006 -0.55291 -0.06111 -0.54961 -0.06237 C -0.55071 -0.05838 -0.55071 -0.05355 -0.55276 -0.05019 C -0.58031 -0.00273 -0.66189 0.04872 -0.67874 0.06048 C -1.00079 0.28497 -0.70157 0.04683 -0.97402 0.27174 C -1.00378 0.33138 -0.99433 0.31017 -0.84488 0.18984 C -0.64661 0.03003 -0.74882 0.12012 -0.54047 -0.08505 C -0.53984 -0.09051 -0.53732 -0.09639 -0.5389 -0.10143 C -0.53984 -0.10479 -0.54378 -0.10542 -0.54661 -0.10563 L -0.60504 -0.10353 C -0.64756 -0.0882 -0.82598 -0.03066 -0.8863 0.00735 C -0.98236 0.06741 -1.07606 0.13419 -1.16929 0.20202 C -1.18504 0.21357 -1.19874 0.22953 -1.21228 0.24507 C -1.21669 0.25011 -1.22866 0.26502 -1.22283 0.26355 C -1.19087 0.25473 -1.15968 0.23919 -1.12929 0.2226 C -0.97307 0.13734 -0.81811 0.04788 -0.66346 -0.042 C -0.62756 -0.06279 -0.59197 -0.08505 -0.55732 -0.10962 L -0.4389 -0.19361 C -0.43402 -0.19718 -0.42945 -0.20138 -0.42504 -0.206 C -0.42283 -0.20831 -0.41654 -0.21629 -0.4189 -0.21419 C -0.42961 -0.20537 -0.43858 -0.19298 -0.44976 -0.18542 C -0.54929 -0.11907 -0.65402 -0.06573 -0.75102 0.00735 C -0.86283 0.09135 -0.87921 0.09555 -0.97858 0.20202 C -1.00787 0.23331 -1.1085 0.34797 -1.10472 0.41117 C -1.10299 0.43847 -1.06409 0.40151 -1.04472 0.39269 C -1.01732 0.3803 -0.99071 0.36455 -0.96472 0.34755 C -0.96346 0.34692 -0.71811 0.18354 -0.6726 0.13839 C -0.61622 0.08274 -0.56504 0.01827 -0.51118 -0.042 C -0.50457 -0.06111 -0.49716 -0.0798 -0.49118 -0.09933 C -0.48992 -0.10395 -0.48614 -0.11403 -0.48976 -0.11382 C -0.51323 -0.11235 -0.53575 -0.10143 -0.5589 -0.09534 C -0.68157 -0.02646 -0.74772 -0.00609 -0.84488 0.09135 C -0.86772 0.11424 -0.88693 0.14322 -0.90787 0.16926 C -0.9274 0.23079 -0.95134 0.29001 -0.9663 0.35385 C -0.97118 0.37442 -0.9526 0.39584 -0.94016 0.39878 C -0.91543 0.40487 -0.88992 0.40424 -0.86488 0.40697 C -0.81055 0.39269 -0.75543 0.38282 -0.70189 0.36392 C -0.63165 0.33936 -0.48819 0.2415 -0.44205 0.20811 C -0.42126 0.1932 -0.40063 0.17661 -0.38362 0.15498 C -0.36283 0.12831 -0.34772 0.09471 -0.32976 0.06468 C -0.32835 0.05145 -0.32535 0.03969 -0.33433 0.02772 C -0.33779 0.02331 -0.34378 0.02541 -0.34819 0.02373 C -0.35449 0.02121 -0.36047 0.01827 -0.36677 0.01554 C -0.48 0.08043 -0.50094 0.06027 -0.55575 0.14259 C -0.56047 0.14952 -0.56394 0.15771 -0.56803 0.16506 C -0.56961 0.17136 -0.57008 0.17829 -0.57276 0.18354 C -0.57449 0.18711 -0.57213 0.17514 -0.57118 0.17136 C -0.57055 0.16884 -0.56898 0.16716 -0.56803 0.16506 C -0.56756 0.1638 -0.56709 0.16233 -0.56661 0.16107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252 -0.1176 L -0.3252 -0.1176 C -0.32646 -0.11991 -0.3611 -0.17955 -0.36661 -0.18543 C -0.39543 -0.21546 -0.42173 -0.2499 -0.45276 -0.27552 C -0.55449 -0.3593 -0.55575 -0.36854 -0.64488 -0.42104 C -0.69685 -0.4517 -0.71465 -0.45989 -0.76787 -0.47858 C -0.78173 -0.4832 -0.79543 -0.48782 -0.80945 -0.49076 C -0.81811 -0.49265 -0.82693 -0.49223 -0.83559 -0.49286 C -0.84693 -0.49013 -0.8589 -0.49076 -0.86945 -0.48467 C -0.88803 -0.47396 -0.90583 -0.45023 -0.91858 -0.42923 C -0.93386 -0.40445 -0.94835 -0.37862 -0.96315 -0.35342 C -0.97087 -0.3404 -0.97937 -0.32822 -0.9863 -0.31457 C -0.99496 -0.29735 -1.00425 -0.28077 -1.01244 -0.26334 C -1.02063 -0.24591 -1.02835 -0.22827 -1.03543 -0.21 C -1.05244 -0.16611 -1.06614 -0.12474 -1.07543 -0.07665 C -1.08472 -0.02835 -1.08913 0.02982 -1.09386 0.07917 C -1.09008 0.22511 -1.10504 0.27173 -1.07244 0.37841 C -1.06409 0.4055 -1.05024 0.43511 -1.02772 0.44393 C -1.02283 0.44603 -1.01748 0.4454 -1.01244 0.44603 C -0.9863 0.43238 -0.95921 0.42167 -0.93402 0.40508 C -0.89953 0.3824 -0.82882 0.31688 -0.80031 0.28412 C -0.75276 0.22931 -0.70268 0.17745 -0.66189 0.11403 C -0.62551 0.05733 -0.58693 0.00273 -0.55276 -0.05628 C -0.53764 -0.08211 -0.52614 -0.11151 -0.51433 -0.14028 C -0.4852 -0.21084 -0.48677 -0.21315 -0.46961 -0.28161 C -0.46598 -0.33368 -0.46362 -0.33893 -0.47118 -0.40067 C -0.47181 -0.4055 -0.47512 -0.40886 -0.47732 -0.41285 C -0.48488 -0.42671 -0.49087 -0.43448 -0.50504 -0.44162 C -0.52268 -0.45044 -0.56425 -0.47312 -0.58504 -0.47858 C -0.60173 -0.48299 -0.61874 -0.48509 -0.63575 -0.48677 C -0.65575 -0.48866 -0.67575 -0.48803 -0.69575 -0.48887 L -0.76331 -0.48467 C -0.80929 -0.46934 -0.85417 -0.44771 -0.89716 -0.42104 C -0.91779 -0.40844 -0.93528 -0.38765 -0.95244 -0.36791 C -0.98157 -0.3341 -1.00551 -0.2879 -1.02315 -0.24276 C -1.03197 -0.2205 -1.03842 -0.19677 -1.04472 -0.17304 C -1.05024 -0.15162 -1.05386 -0.12936 -1.05858 -0.10752 C -1.06 -0.08295 -1.06315 -0.05838 -1.06315 -0.0336 C -1.06315 0.01365 -1.06724 0.04599 -1.04772 0.08106 C -1.04346 0.08904 -1.0389 0.09744 -1.03244 0.10164 C -1.0148 0.1134 -0.99606 0.12159 -0.97701 0.12831 C -0.96299 0.13335 -0.94835 0.13377 -0.93402 0.1365 C -0.89449 0.13314 -0.8548 0.13398 -0.81559 0.12621 C -0.77055 0.11739 -0.71591 0.08505 -0.67575 0.05859 C -0.62661 0.02625 -0.59118 -0.00252 -0.54803 -0.04809 C -0.53134 -0.06573 -0.51591 -0.08568 -0.50047 -0.10542 C -0.48756 -0.1218 -0.47449 -0.13818 -0.46346 -0.15666 C -0.44882 -0.18123 -0.43685 -0.20853 -0.42362 -0.23457 C -0.41953 -0.25221 -0.41591 -0.26187 -0.41591 -0.27972 C -0.41591 -0.29399 -0.41654 -0.30848 -0.41732 -0.32276 C -0.41748 -0.32486 -0.41795 -0.32717 -0.4189 -0.32885 C -0.42157 -0.33305 -0.42756 -0.33683 -0.43118 -0.33914 C -0.4348 -0.34124 -0.43827 -0.34397 -0.44205 -0.34523 C -0.44709 -0.34691 -0.45228 -0.34649 -0.45732 -0.34733 C -0.46409 -0.34838 -0.47071 -0.35006 -0.47732 -0.35132 C -0.50094 -0.34586 -0.52535 -0.34481 -0.54803 -0.33494 C -0.56425 -0.32801 -0.57811 -0.31394 -0.5926 -0.30218 C -0.62457 -0.27636 -0.64583 -0.25494 -0.67417 -0.22218 C -0.68693 -0.20748 -0.7085 -0.18039 -0.71874 -0.16065 C -0.72346 -0.15162 -0.72457 -0.14385 -0.72646 -0.13419 C -0.72441 -0.13209 -0.72283 -0.1281 -0.72031 -0.12789 C -0.70551 -0.12663 -0.67795 -0.14448 -0.66803 -0.14847 C -0.62772 -0.16443 -0.58646 -0.17577 -0.54661 -0.19362 C -0.49779 -0.21546 -0.44882 -0.23583 -0.40047 -0.25914 C -0.37575 -0.27111 -0.30535 -0.30302 -0.27748 -0.32276 C -0.26646 -0.33053 -0.25701 -0.34187 -0.24677 -0.35132 C -0.24268 -0.35951 -0.23606 -0.36644 -0.23449 -0.3761 C -0.23323 -0.38366 -0.23354 -0.39584 -0.23905 -0.39857 C -0.26945 -0.41411 -0.30268 -0.41768 -0.33433 -0.42734 C -0.5222 -0.41348 -0.57748 -0.43175 -0.76031 -0.31457 C -0.81307 -0.28056 -0.85449 -0.22155 -0.90173 -0.17514 C -0.88898 -0.1512 -0.88283 -0.11697 -0.86331 -0.10332 C -0.81512 -0.07014 -0.73496 -0.09324 -0.68646 -0.10122 C -0.60992 -0.14847 -0.55984 -0.17556 -0.48819 -0.23457 C -0.4748 -0.24549 -0.46346 -0.26061 -0.45118 -0.27342 C -0.45024 -0.27699 -0.44646 -0.28098 -0.44819 -0.28371 C -0.45039 -0.28749 -0.45528 -0.28602 -0.4589 -0.28581 C -0.46866 -0.28539 -0.47842 -0.28308 -0.48819 -0.28161 C -0.60031 -0.24423 -0.60835 -0.25011 -0.71575 -0.17724 C -0.7274 -0.16926 -0.73622 -0.15519 -0.74646 -0.14427 C -0.75307 -0.11781 -0.75291 -0.12474 -0.69716 -0.14847 C -0.63417 -0.17535 -0.57339 -0.2184 -0.51433 -0.25704 C -0.50866 -0.2646 -0.50252 -0.27153 -0.49732 -0.27972 C -0.49591 -0.28203 -0.49213 -0.28665 -0.49433 -0.2879 C -0.50031 -0.29147 -0.50756 -0.28916 -0.51433 -0.29 C -0.54346 -0.28434 -0.57323 -0.28308 -0.60189 -0.27342 C -0.71276 -0.23625 -0.74913 -0.21189 -0.84488 -0.15876 C -0.84787 -0.15519 -0.85732 -0.15162 -0.85402 -0.14847 C -0.84992 -0.14427 -0.84362 -0.15036 -0.83874 -0.15246 C -0.83134 -0.15582 -0.82441 -0.16107 -0.81716 -0.16485 C -0.79559 -0.17577 -0.75008 -0.19509 -0.7326 -0.20181 C -0.65874 -0.23016 -0.71638 -0.20496 -0.68646 -0.21819 C -0.70441 -0.20034 -0.72205 -0.18207 -0.74031 -0.16485 C -0.78079 -0.12642 -0.76772 -0.14868 -0.80787 -0.09303 C -0.81087 -0.08904 -0.81197 -0.08358 -0.81402 -0.07875 C -0.8115 -0.07665 -0.80945 -0.07266 -0.80646 -0.07266 C -0.75795 -0.07035 -0.71669 -0.10059 -0.66961 -0.11571 C -0.62425 -0.12999 -0.58583 -0.13629 -0.54189 -0.14427 C -0.53528 -0.13104 -0.53543 -0.13587 -0.55575 -0.1197 C -0.57213 -0.10689 -0.5885 -0.09282 -0.60646 -0.08484 C -0.70142 -0.04284 -0.79984 -0.01533 -0.89402 0.02982 C -0.93244 0.0483 -0.97118 0.06573 -1.00929 0.08526 C -1.01685 0.08904 -1.03842 0.1029 -1.03087 0.09954 C -0.95323 0.0651 -0.92063 0.03129 -0.83402 -0.01512 C -0.74472 -0.06321 -0.65386 -0.10605 -0.56346 -0.15057 C -0.55654 -0.15393 -0.54929 -0.15645 -0.54189 -0.15876 C -0.53921 -0.1596 -0.54724 -0.15624 -0.54961 -0.15456 C -0.56031 -0.147 -0.57039 -0.13713 -0.58189 -0.13209 C -0.7652 -0.05124 -0.71055 -0.0987 -0.91402 0.00336 C -0.94142 0.01701 -0.9663 0.03885 -0.99244 0.05649 C -1.01764 0.1407 -1.00157 0.07875 -0.82016 0.00945 C -0.73732 -0.02226 -0.53323 -0.11403 -0.44819 -0.16065 C -0.42252 -0.17493 -0.3989 -0.19488 -0.37433 -0.2121 C -0.37543 -0.21399 -0.37559 -0.21861 -0.37748 -0.21819 C -0.47307 -0.19845 -0.66346 -0.15246 -0.66346 -0.15246 C -0.74079 -0.11571 -0.81937 -0.08295 -0.89559 -0.04179 C -0.90047 -0.03927 -0.88551 -0.03528 -0.88016 -0.0357 C -0.83543 -0.0399 -0.79087 -0.04851 -0.74646 -0.05628 L -0.47276 -0.10542 C -0.37386 -0.14427 -0.27402 -0.17913 -0.17606 -0.22218 C -0.13827 -0.23877 -0.15087 -0.24255 -0.16063 -0.24696 C -0.17134 -0.24486 -0.18236 -0.24381 -0.19291 -0.24066 C -0.33087 -0.20139 -0.40898 -0.17787 -0.54661 -0.09114 C -0.60598 -0.05355 -0.66189 -0.0063 -0.71575 0.04431 C -0.73874 0.06594 -0.75559 0.09765 -0.77559 0.12432 C -0.78614 0.15939 -0.78598 0.15204 -0.71874 0.09954 C -0.65134 0.04725 -0.58205 -0.00252 -0.52047 -0.06636 C -0.51575 -0.07119 -0.51087 -0.0756 -0.50661 -0.08085 C -0.5052 -0.08253 -0.50173 -0.08757 -0.50346 -0.08694 C -0.52945 -0.07749 -0.55433 -0.06279 -0.58031 -0.05418 C -0.71071 -0.01092 -0.84598 0.00861 -0.97244 0.06888 L -1.12315 0.1407 C -1.13055 0.14427 -1.15228 0.15792 -1.14457 0.15498 C -0.83811 0.03675 -1.16724 0.13629 -0.71417 0.00126 C -0.54693 -0.04872 -0.37055 -0.05733 -0.21134 -0.14238 C -0.20362 -0.14637 -0.18016 -0.15645 -0.18835 -0.15456 C -0.28189 -0.13251 -0.3685 -0.11991 -0.45276 -0.06636 C -0.47307 -0.05355 -0.4937 -0.04011 -0.51118 -0.02142 C -0.52898 -0.0021 -0.54189 0.02373 -0.55732 0.04641 C -0.5452 0.07875 -0.55339 0.06321 -0.49276 0.03612 C -0.31433 -0.04368 -0.34567 -0.02457 -0.25291 -0.08904 C -0.25701 -0.09177 -0.26063 -0.09744 -0.2652 -0.09723 C -1.0915 -0.03507 -0.80661 -0.09891 -1.32283 0.0525 C -1.34535 0.06888 -1.37795 0.07182 -1.39055 0.10164 C -1.39779 0.11907 -1.36079 0.10878 -1.34583 0.10773 C -1.23402 0.10122 -1.12268 0.08862 -1.01087 0.07917 C -0.94173 0.06615 -0.87228 0.05523 -0.80331 0.04011 C -0.78205 0.03549 -0.76094 0.02835 -0.74031 0.01974 C -0.73496 0.01743 -0.73102 0.01155 -0.72646 0.00735 C -0.72441 0.00546 -0.72268 0.00231 -0.72031 0.00126 C -0.71638 -0.00063 -0.71213 -0.00021 -0.70803 -0.00084 C -0.69984 0.00189 -0.69134 0.00357 -0.68346 0.00735 C -0.67181 0.01281 -0.67622 0.0273 -0.68346 0.04011 C -0.71165 0.09135 -0.69354 0.03507 -0.72189 0.07287 C -0.72488 0.07686 -0.7137 0.07014 -0.70945 0.06888 C -0.6726 0.0315 -0.63937 -0.0042 -0.59732 -0.0336 C -0.55748 -0.06153 -0.51528 -0.08253 -0.47433 -0.10752 C -0.46913 -0.11067 -0.46142 -0.11088 -0.4589 -0.1176 C -0.45669 -0.12348 -0.46819 -0.11382 -0.47276 -0.11151 C -0.48094 -0.10752 -0.48898 -0.10269 -0.49732 -0.09933 C -0.5115 -0.09324 -0.52583 -0.08694 -0.54047 -0.08295 C -0.69858 -0.03822 -0.66441 -0.06426 -0.82016 0.01155 C -0.84 0.021 -0.89496 0.06342 -0.87716 0.0483 C -0.8715 0.04368 -0.86598 0.03843 -0.86016 0.03402 C -0.80866 -0.00567 -0.78598 -0.0231 -0.73102 -0.05418 C -0.71701 -0.06195 -0.70236 -0.06762 -0.68803 -0.07455 C -0.68535 -0.07581 -0.67905 -0.08211 -0.68031 -0.07875 C -0.68189 -0.07434 -0.68646 -0.07308 -0.68961 -0.07056 C -0.69559 -0.06552 -0.70142 -0.05985 -0.70803 -0.05628 C -0.73669 -0.04053 -0.94646 0.06132 -0.95087 0.06468 C -0.97402 0.08253 -0.99732 0.09975 -1.02016 0.11802 C -1.02189 0.11949 -1.02693 0.12474 -1.02472 0.12432 C -1.01968 0.12306 -1.0148 0.12012 -1.01087 0.11592 C -0.94756 0.05103 -0.88031 -0.0084 -0.82331 -0.08295 C -0.79921 -0.11424 -0.77449 -0.1449 -0.75102 -0.17724 C -0.74173 -0.19005 -0.73354 -0.20433 -0.72488 -0.21819 C -0.72378 -0.22008 -0.72063 -0.22617 -0.72189 -0.22428 C -0.72504 -0.21903 -0.72724 -0.21252 -0.73102 -0.2079 C -0.75543 -0.17892 -0.7811 -0.15162 -0.80646 -0.1239 C -0.82583 -0.10248 -0.84724 -0.08442 -0.86488 -0.06027 C -0.99606 0.1197 -0.94283 0.03129 -1.03087 0.19803 C -1.03291 0.20622 -1.04299 0.22595 -1.03701 0.22259 C -1.02598 0.2165 -1.02016 0.19992 -1.01244 0.18774 C -0.99858 0.16569 -0.98409 0.14427 -0.97244 0.12012 C -0.85134 -0.13188 -0.80173 -0.21798 -0.72803 -0.44372 C -0.71512 -0.48299 -0.71181 -0.49979 -0.70488 -0.53192 C -0.70441 -0.51197 -0.70283 -0.49223 -0.70331 -0.47228 C -0.71024 -0.18291 -0.70976 -0.21378 -0.72331 0.00336 C -0.72394 0.02856 -0.72819 0.05418 -0.72488 0.07917 C -0.72425 0.08421 -0.71575 0.0777 -0.71417 0.07287 C -0.69779 0.0252 -0.68614 -0.0252 -0.6726 -0.07455 C -0.65528 -0.13797 -0.63827 -0.2016 -0.62189 -0.26523 C -0.58031 -0.42734 -0.56047 -0.50126 -0.53417 -0.66485 C -0.5274 -0.70748 -0.52394 -0.75095 -0.5189 -0.79399 C -0.51842 -0.80554 -0.51811 -0.8173 -0.51732 -0.82885 C -0.51701 -0.83431 -0.51575 -0.85069 -0.51575 -0.84523 C -0.51575 -0.81373 -0.51622 -0.78245 -0.51732 -0.75095 C -0.51968 -0.68858 -0.53559 -0.54473 -0.5389 -0.51134 C -0.54189 -0.48047 -0.5463 -0.45002 -0.54803 -0.41915 L -0.55276 -0.33914 C -0.55165 -0.31856 -0.55575 -0.29651 -0.54961 -0.27762 C -0.54661 -0.26838 -0.54409 -0.29651 -0.54189 -0.30638 C -0.53905 -0.31919 -0.53732 -0.33242 -0.53417 -0.34523 C -0.53055 -0.36056 -0.52535 -0.37505 -0.52189 -0.39038 C -0.51874 -0.40508 -0.51779 -0.42083 -0.51433 -0.43553 C -0.48047 -0.57602 -0.51921 -0.36833 -0.4789 -0.57266 C -0.45953 -0.67073 -0.48157 -0.56783 -0.46346 -0.63419 C -0.45134 -0.67913 -0.46551 -0.63902 -0.45433 -0.66905 C -0.45181 -0.65225 -0.45197 -0.65855 -0.45433 -0.63419 C -0.45512 -0.62579 -0.45575 -0.6176 -0.45732 -0.60941 C -0.46189 -0.58673 -0.46819 -0.56468 -0.47276 -0.54179 C -0.47528 -0.52898 -0.47732 -0.51575 -0.48047 -0.50315 C -0.48346 -0.49118 -0.48787 -0.48005 -0.49118 -0.46829 C -0.49764 -0.44519 -0.5022 -0.42125 -0.50961 -0.39857 L -0.52504 -0.35132 C -0.53528 -0.41474 -0.52378 -0.33935 -0.53417 -0.42734 C -0.53654 -0.44582 -0.53937 -0.46409 -0.54189 -0.48257 C -0.54504 -0.5273 -0.54882 -0.57476 -0.54961 -0.6197 C -0.55071 -0.6785 -0.55071 -0.7373 -0.55118 -0.79609 C -0.56315 -0.70349 -0.55008 -0.79147 -0.56661 -0.71 C -0.56961 -0.69509 -0.57102 -0.67976 -0.57417 -0.66485 C -0.5822 -0.62768 -0.59213 -0.60332 -0.60346 -0.56636 C -0.61449 -0.53066 -0.62472 -0.49412 -0.63575 -0.458 C -0.66 -0.37799 -0.64157 -0.44771 -0.65575 -0.38618 C -0.65764 -0.37799 -0.66346 -0.37001 -0.66189 -0.36161 C -0.66094 -0.35678 -0.65543 -0.36644 -0.6526 -0.3698 C -0.62409 -0.40445 -0.67276 -0.35447 -0.6326 -0.39857 C -0.62835 -0.40319 -0.62331 -0.40655 -0.61874 -0.41096 C -0.58346 -0.44519 -0.59228 -0.43385 -0.57732 -0.45401 C -0.57827 -0.44855 -0.57858 -0.44267 -0.58031 -0.43742 C -0.58504 -0.42335 -0.59842 -0.40088 -0.60504 -0.39038 C -0.67654 -0.27678 -0.56819 -0.46997 -0.74488 -0.21399 C -0.76283 -0.18816 -0.78346 -0.16506 -0.79874 -0.13608 C -0.80236 -0.12936 -0.80567 -0.12222 -0.80945 -0.11571 C -0.81087 -0.1134 -0.81512 -0.10689 -0.81402 -0.10941 C -0.81008 -0.12012 -0.80504 -0.1302 -0.80031 -0.14028 C -0.7915 -0.15855 -0.77858 -0.18186 -0.76787 -0.19761 C -0.75811 -0.21252 -0.74913 -0.2289 -0.73716 -0.24066 C -0.71039 -0.26733 -0.68252 -0.29252 -0.6526 -0.31247 C -0.63937 -0.32129 -0.6263 -0.33095 -0.6126 -0.33914 C -0.56142 -0.3698 -0.5926 -0.34397 -0.56346 -0.3698 C -0.56189 -0.36644 -0.55842 -0.3635 -0.5589 -0.35951 C -0.55968 -0.35132 -0.56346 -0.34418 -0.56661 -0.33704 C -0.57197 -0.32486 -0.59118 -0.29357 -0.59732 -0.28581 C -0.60693 -0.27342 -0.61716 -0.26166 -0.62803 -0.25095 C -0.64031 -0.23898 -0.65417 -0.22995 -0.66646 -0.21819 C -0.68283 -0.20244 -0.70882 -0.17367 -0.72189 -0.15057 C -0.73071 -0.13461 -0.7348 -0.12033 -0.74031 -0.10332 C -0.73968 -0.10059 -0.74047 -0.09345 -0.73874 -0.09513 C -0.72346 -0.1092 -0.70394 -0.14553 -0.69417 -0.16485 C -0.66378 -0.2247 -0.63291 -0.29609 -0.59732 -0.35132 C -0.58315 -0.37358 -0.57968 -0.3803 -0.56504 -0.39857 C -0.56205 -0.40214 -0.55874 -0.40529 -0.55575 -0.40886 C -0.55417 -0.41075 -0.55071 -0.41768 -0.55118 -0.41495 C -0.55213 -0.4097 -0.55512 -0.40529 -0.55732 -0.40067 C -0.56724 -0.38009 -0.57654 -0.36371 -0.5926 -0.34943 C -0.64094 -0.30659 -0.70551 -0.26061 -0.75716 -0.22029 C -0.78661 -0.19719 -0.8474 -0.1512 -0.87244 -0.1176 C -0.87402 -0.11571 -0.87716 -0.11445 -0.87716 -0.11151 C -0.87716 -0.10941 -0.87402 -0.11298 -0.87244 -0.11361 C -0.8674 -0.12033 -0.86283 -0.1281 -0.85716 -0.13419 C -0.84992 -0.14175 -0.84205 -0.14847 -0.83402 -0.15456 C -0.78976 -0.18816 -0.74488 -0.22008 -0.70031 -0.25305 C -0.68646 -0.26313 -0.67213 -0.27237 -0.65874 -0.28371 L -0.61118 -0.32465 C -0.61008 -0.32675 -0.60724 -0.32864 -0.60803 -0.33095 C -0.60898 -0.33347 -0.61228 -0.33389 -0.61417 -0.33305 C -0.61827 -0.33095 -0.62173 -0.32675 -0.62504 -0.32276 C -0.6515 -0.28853 -0.67858 -0.25473 -0.70331 -0.21819 C -0.71779 -0.19698 -0.73291 -0.17682 -0.74646 -0.15456 C -0.76882 -0.1176 -0.8011 -0.05481 -0.81716 -0.01113 C -0.82315 0.00525 -0.8263 0.0231 -0.83102 0.04011 C -0.8315 0.04977 -0.8326 0.05922 -0.8326 0.06888 C -0.8326 0.07161 -0.83228 0.07476 -0.83102 0.07707 C -0.82945 0.0798 -0.82693 0.08106 -0.82488 0.08316 C -0.79339 0.07728 -0.81181 0.08295 -0.76031 0.03192 C -0.71984 -0.00798 -0.67779 -0.06783 -0.64488 -0.11151 C -0.62425 -0.13923 -0.60236 -0.16569 -0.58346 -0.19551 C -0.57779 -0.20454 -0.57181 -0.21294 -0.56661 -0.22218 C -0.56409 -0.22659 -0.56031 -0.24213 -0.56031 -0.23667 C -0.56031 -0.23058 -0.56425 -0.22554 -0.56661 -0.22029 C -0.57323 -0.20454 -0.57921 -0.18816 -0.58646 -0.17304 C -0.60504 -0.13482 -0.63953 -0.07476 -0.66346 -0.04599 C -0.70016 -0.00168 -0.74268 0.03381 -0.77874 0.07917 C -0.80803 0.11613 -0.84205 0.1554 -0.86787 0.19803 C -0.87323 0.20685 -0.87732 0.21692 -0.88173 0.22679 C -0.88346 0.23057 -0.88976 0.23939 -0.8863 0.23897 C -0.87874 0.23792 -0.87244 0.23078 -0.8663 0.22469 C -0.84614 0.20475 -0.82724 0.18249 -0.80787 0.16107 C -0.77197 0.12159 -0.73575 0.08253 -0.70031 0.04221 C -0.67102 0.00882 -0.62772 -0.04452 -0.60346 -0.08484 C -0.57559 -0.13104 -0.57354 -0.14658 -0.55732 -0.19761 C -0.55575 -0.21126 -0.55386 -0.22491 -0.55276 -0.23856 C -0.55039 -0.26691 -0.54882 -0.2942 -0.56031 -0.32066 C -0.56252 -0.32549 -0.56866 -0.32339 -0.57276 -0.32465 C -0.62142 -0.27615 -0.60551 -0.29546 -0.66646 -0.17094 C -0.70551 -0.09135 -0.7326 -0.0441 -0.75874 0.0483 C -0.78031 0.12474 -0.79559 0.20412 -0.81402 0.28202 C -0.8211 0.3551 -0.83118 0.40151 -0.81559 0.4748 C -0.81449 0.48005 -0.8074 0.47333 -0.80331 0.4727 C -0.77354 0.43721 -0.73921 0.4076 -0.71417 0.36602 C -0.64724 0.25556 -0.65417 0.2732 -0.58031 0.08946 C -0.5622 0.0441 -0.55716 -0.00504 -0.54961 -0.05418 C -0.54567 -0.10962 -0.53748 -0.19656 -0.54661 -0.24486 C -0.5485 -0.25494 -0.56189 -0.24759 -0.56961 -0.24885 C -0.72472 -0.21966 -0.69228 -0.23793 -0.79559 -0.19152 C -0.8485 -0.16779 -0.86614 -0.16359 -0.90945 -0.1197 C -0.92756 -0.10143 -0.96173 -0.06888 -0.97402 -0.0336 C -0.97779 -0.02247 -0.98016 -0.0105 -0.98315 0.00126 C -0.9611 0.02079 -0.97181 0.01932 -0.94016 -0.00903 C -0.66346 -0.25662 -0.77386 -0.14847 -0.50346 -0.47228 C -0.50094 -0.47984 -0.49779 -0.48698 -0.49575 -0.49496 C -0.49465 -0.49958 -0.49213 -0.50546 -0.49433 -0.50924 C -0.49638 -0.51323 -0.50142 -0.51071 -0.50504 -0.51134 C -0.52929 -0.47627 -0.52976 -0.47417 -0.56346 -0.43553 C -0.60157 -0.39185 -0.64346 -0.35384 -0.67874 -0.30638 C -0.95732 0.06951 -0.86709 -0.09177 -0.9863 0.1365 C -0.99354 0.18018 -0.99528 0.17367 -0.94173 0.09555 C -0.9137 0.0546 -0.89244 0.00567 -0.86173 -0.0315 C -0.79638 -0.11088 -0.68835 -0.24549 -0.60803 -0.33494 C -0.57811 -0.36833 -0.51732 -0.43343 -0.51732 -0.43343 C -0.51433 -0.44015 -0.51087 -0.44687 -0.50819 -0.45401 C -0.50677 -0.45716 -0.50315 -0.46682 -0.50504 -0.46409 C -0.51953 -0.44246 -0.52992 -0.41558 -0.54661 -0.39647 C -0.60094 -0.33431 -0.66063 -0.27972 -0.70945 -0.21 C -0.77622 -0.11487 -0.84425 -0.02163 -0.90945 0.07497 C -0.91716 0.08652 -0.9222 0.10059 -0.92787 0.11403 C -0.93039 0.11991 -0.93764 0.13713 -0.93402 0.13251 C -0.92945 0.12642 -0.92819 0.11718 -0.92472 0.10983 C -0.9211 0.10206 -0.91685 0.09471 -0.91244 0.08736 C -0.89622 0.05985 -0.86819 0.01554 -0.84945 -0.00294 C -0.69228 -0.15708 -0.74819 -0.09282 -0.61874 -0.18942 C -0.57118 -0.22512 -0.52409 -0.26229 -0.47732 -0.30008 C -0.47433 -0.3026 -0.47291 -0.31247 -0.46961 -0.31037 C -0.46661 -0.30827 -0.4726 -0.30197 -0.47433 -0.29819 C -0.47827 -0.28916 -0.48173 -0.27972 -0.48661 -0.27153 C -0.50425 -0.24108 -0.53701 -0.19593 -0.55732 -0.17094 C -0.61716 -0.09786 -0.68394 -0.03381 -0.73874 0.04641 C -0.77559 0.10038 -0.81307 0.15351 -0.84945 0.20832 C -0.86031 0.22469 -0.87071 0.2417 -0.88016 0.25955 C -0.88661 0.27173 -0.90677 0.30617 -0.89716 0.2984 C -0.8852 0.28895 -0.88157 0.26753 -0.87244 0.25346 C -0.86378 0.2396 -0.85622 0.22469 -0.8463 0.2123 C -0.71087 0.04347 -0.80236 0.16338 -0.68803 0.04221 C -0.61701 -0.03297 -0.54583 -0.10815 -0.47732 -0.18732 C -0.46882 -0.1974 -0.45228 -0.23793 -0.45732 -0.22428 C -0.46346 -0.2079 -0.45748 -0.22239 -0.47118 -0.19971 C -0.49842 -0.15498 -0.50205 -0.13587 -0.54803 -0.08904 C -0.60441 -0.0315 -0.66504 0.01932 -0.71716 0.08316 L -0.84945 0.24527 C -0.84992 0.2417 -0.8515 0.23834 -0.85102 0.23498 C -0.83953 0.15183 -0.82693 0.11865 -0.78488 0.03801 C -0.76929 0.0084 -0.74882 -0.01638 -0.72945 -0.04179 C -0.68299 -0.10311 -0.64173 -0.14763 -0.58646 -0.19551 C -0.44756 -0.31625 -0.45921 -0.30722 -0.38047 -0.36371 C -0.38252 -0.35279 -0.38331 -0.34124 -0.38661 -0.33095 C -0.39008 -0.32045 -0.39559 -0.31163 -0.40047 -0.30218 C -0.46142 -0.18501 -0.45228 -0.22113 -0.57575 -0.04998 C -0.74976 0.19089 -0.7063 0.10059 -0.75874 0.2123 C -0.75071 0.15876 -0.75339 0.17031 -0.72331 0.08316 C -0.71465 0.05796 -0.70661 0.03213 -0.69716 0.00735 C -0.66157 -0.08673 -0.62047 -0.16947 -0.57417 -0.25704 C -0.55968 -0.28455 -0.54157 -0.30806 -0.52661 -0.33494 C -0.50063 -0.38135 -0.47638 -0.42923 -0.45118 -0.47648 C -0.45181 -0.46829 -0.4515 -0.45989 -0.45276 -0.45191 C -0.45417 -0.44267 -0.45669 -0.43406 -0.4589 -0.42524 C -0.46236 -0.41138 -0.46488 -0.3971 -0.46961 -0.38429 C -0.48016 -0.35615 -0.5052 -0.30953 -0.52189 -0.2879 C -0.56079 -0.23772 -0.60126 -0.18984 -0.64189 -0.14238 C -0.65559 -0.12621 -0.67087 -0.11277 -0.68488 -0.09723 C -0.74 -0.03612 -0.72787 -0.05166 -0.76031 -0.00504 C -0.75748 -0.01302 -0.74472 -0.05145 -0.74031 -0.05817 C -0.64409 -0.20685 -0.65465 -0.18837 -0.5389 -0.30218 C -0.48882 -0.35153 -0.49181 -0.33704 -0.45118 -0.40466 C -0.44661 -0.41222 -0.4622 -0.39206 -0.46819 -0.38618 C -0.47764 -0.37694 -0.48693 -0.36707 -0.49732 -0.35951 C -0.53323 -0.33368 -0.57008 -0.31016 -0.60646 -0.28581 C -0.74126 -0.19551 -0.99905 -0.03297 -1.08472 0.08106 L -1.08929 0.08736 C -1.08724 0.0798 -1.08583 0.07182 -1.08315 0.06468 C -1.07764 0.05019 -1.05543 0.00483 -1.04929 -0.00504 C -1.03779 -0.02352 -1.0263 -0.04284 -1.01244 -0.05817 C -0.95449 -0.12285 -0.89827 -0.19173 -0.83402 -0.24486 C -0.63039 -0.41348 -0.7011 -0.33914 -0.60803 -0.44162 C -0.62425 -0.40256 -0.62205 -0.40424 -0.66189 -0.35762 C -0.68803 -0.32675 -0.71291 -0.29399 -0.74031 -0.26523 C -0.75465 -0.25032 -0.76929 -0.23583 -0.78331 -0.22029 C -0.88803 -0.10269 -0.86173 -0.15036 -0.89858 -0.07665 C -0.90173 -0.07056 -0.89291 -0.08946 -0.88945 -0.09513 C -0.88425 -0.10332 -0.87953 -0.11193 -0.87402 -0.1197 C -0.8422 -0.16506 -0.82945 -0.17976 -0.78646 -0.21609 C -0.6989 -0.29 -0.60063 -0.34355 -0.52189 -0.43343 C -0.50882 -0.44855 -0.49921 -0.458 -0.48819 -0.47438 C -0.48693 -0.47627 -0.48614 -0.47858 -0.48504 -0.48047 C -0.48551 -0.47711 -0.48567 -0.47354 -0.48661 -0.47039 C -0.49228 -0.4517 -0.50031 -0.4349 -0.50961 -0.41915 C -0.5274 -0.38912 -0.59449 -0.27636 -0.62504 -0.24066 C -0.70961 -0.14217 -0.96268 0.15435 -0.88331 0.0483 C -0.87417 0.03612 -0.86047 0.01764 -0.85244 0.01155 C -0.8085 -0.02331 -0.76472 -0.05943 -0.71716 -0.08484 C -0.59716 -0.14931 -0.47339 -0.19992 -0.35134 -0.25704 C -0.28992 -0.28581 -0.31417 -0.27762 -0.26362 -0.29 C -0.29638 -0.24633 -0.27039 -0.2793 -0.35748 -0.2058 L -0.4189 -0.15456 L -0.64189 0.03612 C -0.65606 0.0483 -0.76583 0.14091 -0.78331 0.16317 C -0.80488 0.19047 -0.85622 0.28328 -0.84787 0.24527 C -0.83716 0.19635 -0.74488 0.08841 -0.71102 0.0546 C -0.57276 -0.08421 -0.39953 -0.17388 -0.29291 -0.35552 C -0.28362 -0.37127 -0.2737 -0.38618 -0.2652 -0.40256 C -0.26031 -0.41222 -0.24898 -0.42293 -0.25291 -0.43343 C -0.25606 -0.44183 -0.26535 -0.4244 -0.27134 -0.41915 C -0.27779 -0.41327 -0.28331 -0.40613 -0.28976 -0.40067 L -0.55118 -0.17514 C -0.57291 -0.15645 -0.65291 -0.09114 -0.67575 -0.06846 L -0.78488 0.04011 C -0.78441 0.03612 -0.78425 0.03192 -0.78331 0.02793 C -0.77685 -0.00168 -0.75575 -0.05607 -0.74945 -0.07056 C -0.69323 -0.20223 -0.60945 -0.24885 -0.50047 -0.34124 C -0.46425 -0.3719 -0.38362 -0.41285 -0.38362 -0.41285 C -0.38409 -0.41012 -0.38441 -0.40739 -0.38504 -0.40466 C -0.39354 -0.37547 -0.39858 -0.37127 -0.4189 -0.34124 C -0.46189 -0.27741 -0.53779 -0.20706 -0.57575 -0.16485 C -0.65323 -0.07854 -0.63638 -0.08274 -0.71575 0.06888 C -0.71622 0.07224 -0.71937 0.08106 -0.71716 0.07917 C -0.71228 0.07476 -0.70976 0.06699 -0.70646 0.06069 C -0.69181 0.03297 -0.67764 0.00462 -0.66346 -0.02331 C -0.65402 -0.04179 -0.64646 -0.06195 -0.63575 -0.07875 C -0.48835 -0.30932 -0.53496 -0.25557 -0.42661 -0.38618 C -0.42394 -0.38954 -0.41905 -0.39374 -0.41591 -0.39647 C -0.42724 -0.37505 -0.43858 -0.35321 -0.45591 -0.33914 C -0.48394 -0.31646 -0.51512 -0.30071 -0.54189 -0.27552 C -0.6737 -0.15288 -0.67339 -0.17115 -0.75417 -0.05628 C -0.7589 -0.04935 -0.76236 -0.04116 -0.76646 -0.0336 C -0.76693 -0.03843 -0.76945 -0.04347 -0.76787 -0.04809 C -0.76173 -0.06699 -0.74598 -0.09471 -0.73102 -0.10542 C -0.67228 -0.147 -0.61386 -0.18984 -0.55276 -0.22428 C -0.47528 -0.26796 -0.3948 -0.30092 -0.31591 -0.33914 C -0.31433 -0.33977 -0.31134 -0.34124 -0.31134 -0.34124 C -0.33984 -0.29231 -0.32425 -0.31604 -0.39433 -0.24486 C -0.42346 -0.21504 -0.48378 -0.16338 -0.51433 -0.1239 C -0.54913 -0.07875 -0.58236 -0.0315 -0.61575 0.01554 C -0.62661 0.03087 -0.62614 0.03087 -0.63118 0.04431 C -0.62929 0.02331 -0.63039 0.02646 -0.62504 0.00525 C -0.61795 -0.02142 -0.61339 -0.04956 -0.60346 -0.07455 C -0.55748 -0.1911 -0.52913 -0.24549 -0.46047 -0.33305 C -0.43937 -0.35972 -0.41606 -0.38324 -0.39276 -0.40676 C -0.38614 -0.41348 -0.37827 -0.41705 -0.37134 -0.42314 C -0.36646 -0.42734 -0.36205 -0.4328 -0.35748 -0.43742 C -0.36 -0.42797 -0.36173 -0.41789 -0.3652 -0.40886 C -0.38551 -0.35447 -0.39307 -0.33515 -0.42661 -0.29609 C -0.48724 -0.22554 -0.54835 -0.15603 -0.61118 -0.08904 C -0.65402 -0.04326 -0.69937 -0.00147 -0.74331 0.04221 L -0.78031 0.07917 C -0.77669 0.05376 -0.7748 0.02793 -0.76945 0.00336 C -0.7548 -0.06552 -0.67354 -0.20181 -0.66488 -0.21609 C -0.65071 -0.24003 -0.63354 -0.26124 -0.61417 -0.27762 C -0.54236 -0.33809 -0.46677 -0.39017 -0.39276 -0.44561 C -0.37575 -0.45863 -0.37968 -0.45653 -0.36661 -0.4601 C -0.36772 -0.45464 -0.36835 -0.44897 -0.36976 -0.44372 C -0.39087 -0.36707 -0.45496 -0.32066 -0.50047 -0.27972 C -0.60268 -0.18753 -0.71465 -0.11382 -0.81102 -0.01113 L -1.01087 0.20202 C -1.01386 0.19047 -1.0137 0.1953 -1.0063 0.17745 C -0.97795 0.11067 -0.94425 0.03738 -0.90472 -0.01722 C -0.85449 -0.08694 -0.80063 -0.15204 -0.74488 -0.21399 C -0.72598 -0.23499 -0.70346 -0.24948 -0.68189 -0.26523 C -0.62441 -0.30764 -0.56646 -0.34817 -0.50819 -0.38828 C -0.50079 -0.39332 -0.4926 -0.39626 -0.48504 -0.40067 C -0.48189 -0.40235 -0.4789 -0.40466 -0.47575 -0.40676 C -0.47685 -0.39857 -0.47732 -0.39017 -0.4789 -0.38219 C -0.48724 -0.34166 -0.52378 -0.29252 -0.53732 -0.27342 C -0.58063 -0.21252 -0.62787 -0.15645 -0.6726 -0.09723 C -0.69496 -0.06762 -0.71685 -0.03717 -0.73874 -0.00693 C -0.80283 0.08148 -0.78614 0.04893 -0.80646 0.08946 C -0.81024 0.06321 -0.80992 0.07287 -0.80031 0.02583 C -0.79764 0.01302 -0.79417 0.00042 -0.78945 -0.01113 C -0.76646 -0.06783 -0.74409 -0.12537 -0.71716 -0.17913 C -0.67575 -0.26208 -0.54661 -0.35678 -0.50961 -0.38219 C -0.46661 -0.4118 -0.43858 -0.41285 -0.3989 -0.41705 C -0.40047 -0.3992 -0.3989 -0.38051 -0.40362 -0.36371 C -0.40898 -0.34418 -0.41905 -0.32738 -0.42819 -0.31037 C -0.48614 -0.20244 -0.64236 -0.08484 -0.68031 -0.04809 L -0.88173 0.14679 C -0.92205 0.18522 -0.91559 0.17955 -0.9463 0.20013 C -0.93764 0.16107 -0.93181 0.12075 -0.92016 0.08316 C -0.88929 -0.01701 -0.85213 -0.07518 -0.80031 -0.16065 C -0.73905 -0.26145 -0.6663 -0.34145 -0.59118 -0.42524 C -0.57024 -0.44834 -0.50551 -0.49244 -0.48504 -0.50714 C -0.48457 -0.50525 -0.48315 -0.50315 -0.48346 -0.50105 C -0.50346 -0.37778 -0.49842 -0.34628 -0.55417 -0.25704 C -0.58346 -0.21042 -0.64268 -0.13734 -0.68346 -0.09933 C -0.74331 -0.04326 -0.81716 0.03591 -0.89244 0.07287 C -0.9137 0.08337 -0.93559 0.09072 -0.95701 0.09954 C -0.95905 0.09072 -0.96173 0.08211 -0.96315 0.07287 C -0.96441 0.06552 -0.9652 0.05796 -0.96472 0.0504 C -0.96157 -0.00105 -0.96126 -0.05313 -0.95244 -0.10332 C -0.94126 -0.16674 -0.91716 -0.21672 -0.89716 -0.27342 C -0.88803 -0.29924 -0.87874 -0.32486 -0.87102 -0.35132 C -0.8674 -0.36329 -0.85654 -0.37925 -0.86331 -0.38828 C -0.86945 -0.39647 -0.87197 -0.36812 -0.87559 -0.35762 C -0.88126 -0.34124 -0.88677 -0.32465 -0.89244 -0.30827 C -0.9 -0.28707 -0.90929 -0.26691 -0.91559 -0.24486 C -0.92173 -0.22302 -0.92803 -0.20118 -0.93402 -0.17913 C -0.93465 -0.17661 -0.93496 -0.17367 -0.93559 -0.17094 C -0.93591 -0.16884 -0.93654 -0.16695 -0.93701 -0.16485 C -0.93905 -0.16821 -0.94205 -0.17094 -0.94315 -0.17514 C -0.95354 -0.21 -0.95496 -0.25557 -0.96016 -0.29 C -0.96142 -0.2984 -0.96472 -0.30617 -0.9663 -0.31457 C -0.97039 -0.3362 -0.9737 -0.35825 -0.97701 -0.38009 C -0.98315 -0.42125 -0.97228 -0.36833 -0.98315 -0.41705 C -0.9852 -0.4034 -0.9852 -0.4055 -0.9863 -0.38828 C -0.98693 -0.37883 -0.98693 -0.36917 -0.98787 -0.35951 C -0.98898 -0.34649 -0.99087 -0.33368 -0.99244 -0.32066 C -1.00063 -0.18144 -1.00157 -0.18963 -1.00157 -0.01512 C -1.00157 0.0546 -0.99795 0.12411 -0.99858 0.19383 C -0.99858 0.20307 -1.00173 0.17619 -1.00315 0.16737 C -1.00488 0.15708 -1.00661 0.14679 -1.00787 0.1365 C -1.01276 0.09219 -1.01732 0.04767 -1.02157 0.00336 C -1.02394 -0.02058 -1.02567 -0.04452 -1.02772 -0.06846 C -1.02835 -0.08568 -1.02614 -0.10311 -1.02929 -0.1197 C -1.03102 -0.12852 -1.03213 -0.10206 -1.03244 -0.09303 C -1.04126 0.18879 -1.02772 -0.10353 -1.03701 0.10374 C -1.04031 0.17913 -1.04567 0.30176 -1.05087 0.39269 C -1.05181 0.40991 -1.05291 0.42692 -1.05386 0.44393 C -1.06425 0.42335 -1.05795 0.43784 -1.06157 0.3845 C -1.07874 0.13146 -1.08016 0.12831 -1.08772 -0.07266 C -1.0885 -0.09114 -1.08866 -0.10941 -1.08929 -0.12789 C -1.09071 -0.16632 -1.09827 -0.28056 -1.09386 -0.24276 C -1.08598 -0.1743 -1.08567 -0.10437 -1.07858 -0.0357 C -1.06945 0.05061 -1.04378 0.32402 -1.02315 0.4769 C -1.02236 0.48236 -1.0211 0.48782 -1.02016 0.49328 C -1.01748 0.43007 -1.01165 0.28727 -1.01087 0.24716 C -1.00882 0.14259 -1.00882 0.03801 -1.00787 -0.06636 C -1.00835 -0.11697 -1.03039 -0.26019 -1.00929 -0.21819 C -0.9874 -0.1743 -1.00661 -0.11298 -1.00472 -0.06027 C -1.00409 -0.04116 -1.00268 -0.02205 -1.00157 -0.00294 C -1.0011 0.04557 -1.00047 0.1911 -1.00016 0.14259 C -0.99575 -0.36119 -1.0326 -0.52457 -0.99087 -0.32465 C -0.98929 -0.30491 -0.98819 -0.28497 -0.9863 -0.26523 C -0.97701 -0.17094 -0.96362 -0.07728 -0.95701 0.01764 C -0.94283 0.22469 -0.94882 0.15162 -0.94173 0.23687 C -0.93071 0.19299 -0.94646 0.25829 -0.93858 0.11592 C -0.93354 0.02499 -0.92898 -0.06636 -0.91858 -0.15666 C -0.91354 -0.20139 -0.87984 -0.3299 -0.89244 -0.2879 C -0.89449 -0.28098 -0.89559 -0.27363 -0.89858 -0.26733 C -0.9074 -0.24948 -0.92693 -0.22428 -0.94016 -0.21399 C -0.95842 -0.19992 -0.97827 -0.19005 -0.99701 -0.17724 C -1.00945 -0.16842 -1.02551 -0.15225 -1.03402 -0.13818 C -1.03559 -0.13524 -1.02866 -0.1407 -1.0263 -0.14238 C -1.02047 -0.14616 -1.0148 -0.14994 -1.00929 -0.15456 C -0.99937 -0.16296 -0.99071 -0.17409 -0.98016 -0.18123 C -0.92441 -0.21924 -0.86724 -0.25326 -0.81102 -0.29 C -0.77291 -0.31478 -0.73354 -0.33641 -0.69716 -0.36581 C -0.62315 -0.42545 -0.6526 -0.40004 -0.60803 -0.43952 C -0.63039 -0.44855 -0.63118 -0.45212 -0.66189 -0.43742 C -0.70724 -0.41579 -0.75024 -0.38555 -0.79559 -0.36371 C -0.8926 -0.3173 -0.83591 -0.34565 -0.96472 -0.27552 C -0.84409 -0.24864 -0.92551 -0.26208 -0.65575 -0.35762 L -0.55732 -0.39248 C -0.55276 -0.39395 -0.54803 -0.39521 -0.54346 -0.39647 C -0.54142 -0.3971 -0.54756 -0.39542 -0.54961 -0.39437 C -0.56551 -0.38723 -0.58236 -0.38219 -0.59732 -0.3719 C -0.76567 -0.25515 -0.70598 -0.31352 -0.78945 -0.22428 C -0.80173 -0.19761 -0.81685 -0.17283 -0.8263 -0.14427 C -0.82787 -0.13986 -0.81874 -0.14406 -0.81559 -0.14637 C -0.80866 -0.15183 -0.80378 -0.16086 -0.79716 -0.16695 C -0.74331 -0.2163 -0.68598 -0.25935 -0.63417 -0.31247 C -0.62756 -0.31919 -0.62157 -0.32738 -0.61417 -0.33305 C -0.61039 -0.33578 -0.62079 -0.32528 -0.62346 -0.32066 C -0.6285 -0.31163 -0.63213 -0.30092 -0.63732 -0.29189 C -0.67417 -0.22722 -0.71307 -0.16443 -0.74945 -0.09933 C -0.80724 0.00378 -0.79496 -0.00399 -0.83716 0.1407 C -0.83669 0.1638 -0.84441 0.19026 -0.83559 0.21042 C -0.82094 0.24401 -0.77905 0.22322 -0.76173 0.2186 C -0.72551 0.19026 -0.61008 0.1239 -0.56961 0.0483 C -0.55386 0.0189 -0.54299 -0.01449 -0.52961 -0.04599 C -0.53118 -0.05628 -0.5315 -0.06699 -0.53417 -0.07665 C -0.5348 -0.07875 -0.53732 -0.07959 -0.5389 -0.07875 C -0.5485 -0.07329 -0.55827 -0.06699 -0.56661 -0.05817 C -0.58504 -0.03885 -0.60205 -0.0168 -0.61874 0.00525 C -0.64504 0.0399 -0.67071 0.0756 -0.69575 0.11193 C -0.72945 0.16107 -0.72709 0.15729 -0.74331 0.18984 C -0.74283 0.18018 -0.74268 0.17073 -0.74189 0.16107 C -0.7411 0.15351 -0.74016 0.14595 -0.73874 0.1386 C -0.72992 0.09534 -0.72079 0.05229 -0.71102 0.00945 C -0.69984 -0.04011 -0.70205 -0.03318 -0.6926 -0.05817 C -0.68693 -0.02037 -0.69827 -0.09786 -0.68961 -0.02331 C -0.68173 0.04305 -0.67669 0.11004 -0.66488 0.17556 C -0.6537 0.23834 -0.64646 0.30281 -0.63118 0.36413 C -0.62567 0.38576 -0.6274 0.3761 -0.62504 0.39269 C -0.62441 0.38597 -0.62378 0.37904 -0.62346 0.37232 C -0.62047 0.31016 -0.62378 0.34859 -0.62031 0.31289 C -0.62362 0.14133 -0.61638 0.13776 -0.62961 0.03192 C -0.62992 0.02919 -0.63055 0.02646 -0.63118 0.02373 C -0.63213 0.03066 -0.63291 0.03759 -0.63417 0.04431 C -0.63543 0.05061 -0.63795 0.05628 -0.63874 0.06279 C -0.64268 0.08988 -0.64346 0.11025 -0.64488 0.1365 C -0.64394 0.17283 -0.64394 0.20895 -0.64189 0.24527 C -0.64142 0.25346 -0.64094 0.22868 -0.64031 0.22049 C -0.63937 0.20832 -0.63386 0.17829 -0.6326 0.17346 C -0.62756 0.15204 -0.62126 0.13104 -0.61575 0.10983 C -0.60378 0.06405 -0.61354 0.09408 -0.59118 0.02373 C -0.57811 -0.01701 -0.58661 0.01575 -0.58189 -0.00294 C -0.58031 0.01071 -0.57858 0.02436 -0.57732 0.03801 C -0.57543 0.05859 -0.57528 0.07938 -0.57276 0.09954 C -0.56551 0.15582 -0.55622 0.21168 -0.54803 0.26774 C -0.5348 0.35909 -0.53764 0.35342 -0.52047 0.43385 C -0.51921 0.43931 -0.51732 0.44477 -0.51575 0.45023 C -0.51433 0.44267 -0.51244 0.43532 -0.51118 0.42755 C -0.50504 0.39059 -0.50126 0.35321 -0.49276 0.31688 C -0.46409 0.19404 -0.46126 0.19236 -0.41276 0.06468 C -0.40866 0.05418 -0.40299 0.04473 -0.3989 0.03402 C -0.39118 0.01386 -0.38488 -0.00714 -0.37748 -0.02751 C -0.37669 -0.02961 -0.37307 -0.03549 -0.37433 -0.0336 C -0.3937 -0.00798 -0.39701 0.01785 -0.40976 0.05649 C -0.43496 0.13356 -0.45968 0.2123 -0.4789 0.29231 C -0.48992 0.3383 -0.49842 0.38534 -0.50819 0.43175 C -0.51165 0.46661 -0.51669 0.50126 -0.5189 0.53633 C -0.51905 0.53969 -0.51559 0.53108 -0.51433 0.52814 C -0.48425 0.46199 -0.45496 0.39542 -0.42504 0.32927 C -0.36457 0.19488 -0.39118 0.26564 -0.35134 0.14679 C -0.34929 0.13377 -0.34693 0.12096 -0.3452 0.10773 C -0.34252 0.08883 -0.34 0.08988 -0.34819 0.09345 C -0.35071 0.09765 -0.35354 0.10143 -0.35591 0.10584 C -0.38504 0.16191 -0.38236 0.16464 -0.41118 0.24317 C -0.41276 0.25472 -0.41716 0.28538 -0.41591 0.29651 C -0.41559 0.29861 -0.41276 0.29504 -0.41118 0.29441 C -0.40819 0.28685 -0.40551 0.27908 -0.40205 0.27173 C -0.38236 0.23057 -0.35795 0.19299 -0.34205 0.14889 L -0.32362 0.09765 C -0.32252 0.09009 -0.32126 0.08253 -0.32047 0.07497 C -0.31606 0.0231 -0.30598 0.02058 -0.32205 0.02793 C -0.3252 0.03402 -0.32882 0.03969 -0.33134 0.04641 C -0.3485 0.0924 -0.35606 0.11949 -0.36976 0.16527 C -0.37543 0.20496 -0.38189 0.24422 -0.38661 0.28412 C -0.39087 0.31982 -0.39039 0.36833 -0.38819 0.40298 C -0.38756 0.41285 -0.38504 0.42209 -0.38362 0.43175 C -0.35039 0.40214 -0.36961 0.42293 -0.33134 0.33746 C -0.28236 0.22805 -0.29433 0.23813 -0.24677 0.06678 C -0.24362 0.03192 -0.24 -0.00273 -0.23748 -0.0378 C -0.23638 -0.05418 -0.23276 -0.07119 -0.23591 -0.08694 C -0.23701 -0.0924 -0.24425 -0.08967 -0.24835 -0.09114 C -0.27638 -0.01974 -0.29024 -0.0042 -0.30047 0.0546 C -0.30709 0.09135 -0.31307 0.12831 -0.31905 0.16527 C -0.32031 0.17325 -0.32583 0.19635 -0.32205 0.18984 C -0.29386 0.14112 -0.2685 0.08442 -0.25291 0.02583 C -0.2389 -0.02688 -0.23827 -0.03885 -0.23134 -0.08694 C -0.24 -0.09828 -0.23606 -0.09681 -0.24205 -0.07056 C -0.24961 -0.03864 -0.25764 -0.00672 -0.26362 0.02583 C -0.26882 0.05376 -0.27496 0.08148 -0.27905 0.10983 C -0.28614 0.15813 -0.2874 0.18669 -0.29134 0.23078 C -0.29228 0.2417 -0.29339 0.25262 -0.29433 0.26354 C -0.29496 0.24443 -0.29543 0.22532 -0.29591 0.20622 C -0.29764 0.14805 -0.29748 0.17913 -0.29748 0.14259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8000"/>
                            </p:stCondLst>
                            <p:childTnLst>
                              <p:par>
                                <p:cTn id="1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69417 -0.47795 L -0.69417 -0.47795 C -0.70142 -0.47732 -0.70866 -0.47795 -0.71575 -0.47606 C -0.72157 -0.47438 -0.72693 -0.46997 -0.7326 -0.46787 C -0.73968 -0.46514 -0.74693 -0.46367 -0.75417 -0.46157 C -0.76488 -0.45485 -0.77701 -0.45086 -0.78646 -0.4412 C -0.79102 -0.43637 -0.79606 -0.43218 -0.80031 -0.42672 C -0.80425 -0.42189 -0.80772 -0.41622 -0.81102 -0.41034 C -0.82 -0.39501 -0.82441 -0.38577 -0.82945 -0.36729 C -0.83386 -0.35133 -0.83402 -0.34545 -0.83559 -0.33033 C -0.83417 -0.32025 -0.83496 -0.3087 -0.83102 -0.29967 C -0.82913 -0.29547 -0.82394 -0.29526 -0.82031 -0.29568 C -0.78945 -0.29736 -0.75874 -0.3024 -0.72803 -0.30576 C -0.71165 -0.31206 -0.69496 -0.31668 -0.6789 -0.32424 C -0.64882 -0.33831 -0.62992 -0.35217 -0.60346 -0.37359 C -0.58378 -0.38955 -0.55795 -0.41139 -0.54504 -0.437 C -0.53732 -0.45275 -0.54079 -0.44519 -0.53433 -0.45968 C -0.53339 -0.46451 -0.52945 -0.47543 -0.5389 -0.47606 L -0.59433 -0.47186 C -0.62488 -0.46346 -0.70173 -0.44309 -0.72504 -0.43302 C -0.75291 -0.42084 -0.78031 -0.40593 -0.80646 -0.38787 C -0.86268 -0.34902 -0.91402 -0.29778 -0.96016 -0.24024 C -0.98346 -0.21126 -1.00504 -0.17955 -1.0263 -0.14805 C -1.05968 -0.09828 -1.08913 -0.05124 -1.11244 0.00777 C -1.11953 0.02604 -1.12457 0.04578 -1.12929 0.0653 C -1.13165 0.07517 -1.13244 0.08567 -1.13386 0.09596 C -1.13339 0.10499 -1.13465 0.11423 -1.13244 0.12263 C -1.13134 0.12641 -1.12772 0.12893 -1.12472 0.12893 C -1.09953 0.12767 -1.07449 0.122 -1.04929 0.11864 C -1.02835 0.10961 -1.00693 0.10247 -0.9863 0.09197 C -0.90583 0.05061 -0.81134 -0.02121 -0.74189 -0.07203 C -0.71528 -0.09156 -0.68819 -0.11025 -0.66346 -0.13356 C -0.64472 -0.1512 -0.53874 -0.24465 -0.50205 -0.29358 C -0.49528 -0.30261 -0.49071 -0.31395 -0.4852 -0.32424 C -0.48315 -0.3318 -0.48047 -0.33915 -0.47905 -0.34692 C -0.47795 -0.35217 -0.47716 -0.35784 -0.47748 -0.3633 C -0.47779 -0.37023 -0.47842 -0.37737 -0.48047 -0.38367 C -0.48205 -0.3885 -0.48898 -0.3948 -0.49276 -0.39606 C -0.50787 -0.40131 -0.51984 -0.40089 -0.53591 -0.40215 C -0.55024 -0.39942 -0.56504 -0.39984 -0.5789 -0.39396 C -0.59968 -0.38535 -0.61921 -0.37191 -0.6389 -0.3591 C -0.66126 -0.34461 -0.68409 -0.33033 -0.70504 -0.31206 C -0.73638 -0.28455 -0.80283 -0.21084 -0.82945 -0.17262 C -0.84693 -0.14763 -0.86189 -0.11991 -0.87716 -0.09261 C -0.89921 -0.05313 -0.92079 -0.01008 -0.93716 0.03444 C -0.94 0.04221 -0.94142 0.05082 -0.94331 0.05922 C -0.94394 0.06237 -0.94724 0.06824 -0.94488 0.06929 C -0.9411 0.07097 -0.93732 0.06614 -0.93402 0.06321 C -0.90646 0.03864 -0.90063 0.0252 -0.8726 -0.00441 C -0.84331 -0.03528 -0.81307 -0.06447 -0.78346 -0.09471 C -0.76803 -0.11025 -0.75213 -0.12516 -0.73732 -0.14175 C -0.72031 -0.16086 -0.68504 -0.19047 -0.66961 -0.22386 C -0.66819 -0.22701 -0.66756 -0.23058 -0.66661 -0.23415 C -0.69449 -0.27153 -0.6737 -0.24738 -0.76346 -0.1869 C -0.82882 -0.1428 -0.90079 -0.11004 -0.95716 -0.04746 C -1.02724 0.03045 -1.06551 0.0653 -1.12315 0.15749 C -1.17622 0.24254 -1.17953 0.26291 -1.21386 0.35426 C -1.21543 0.37526 -1.22346 0.43574 -1.21386 0.46094 C -1.2085 0.4748 -1.19905 0.48551 -1.18929 0.4937 C -1.15055 0.52667 -1.13244 0.51974 -1.0863 0.52457 C -1.05858 0.52394 -1.03071 0.52688 -1.00331 0.52247 C -0.93244 0.51134 -0.89307 0.48929 -0.82803 0.45065 C -0.80031 0.43427 -0.77228 0.41831 -0.74646 0.39752 C -0.70457 0.3635 -0.66 0.30932 -0.62961 0.25808 C -0.59795 0.20474 -0.59181 0.17366 -0.57276 0.11234 C -0.56772 0.04221 -0.56394 0.03654 -0.57591 -0.04137 C -0.57811 -0.05649 -0.58378 -0.06069 -0.59118 -0.06804 C -0.60819 -0.05985 -0.6263 -0.05523 -0.64189 -0.04347 C -0.65811 -0.03108 -0.67118 -0.01281 -0.68504 0.00378 C -0.72142 0.04788 -0.7348 0.07118 -0.76488 0.12473 C -0.77512 0.14279 -0.78583 0.16043 -0.79417 0.18017 C -0.80079 0.1955 -0.80441 0.21293 -0.80945 0.22931 C -0.81024 0.24191 -0.81449 0.26165 -0.80488 0.27236 C -0.80173 0.27593 -0.79669 0.27362 -0.7926 0.27446 C -0.71165 0.2564 -0.73354 0.26627 -0.61433 0.17198 C -0.56724 0.1346 -0.47024 0.06258 -0.43134 0.01197 C -0.38409 -0.04956 -0.32819 -0.13734 -0.29764 -0.22386 C -0.29181 -0.24024 -0.28835 -0.25809 -0.28378 -0.2751 C -0.28094 -0.30303 -0.27732 -0.32571 -0.2822 -0.35511 C -0.28283 -0.35889 -0.28724 -0.3591 -0.28992 -0.3612 C -0.47748 -0.31479 -0.26346 -0.37149 -0.46362 -0.30576 C -0.57402 -0.26964 -0.54173 -0.29379 -0.65732 -0.24633 C -0.7537 -0.20685 -0.7526 -0.20034 -0.83874 -0.13776 C -0.84031 -0.13419 -0.84362 -0.13146 -0.84331 -0.12747 C -0.84299 -0.12306 -0.84031 -0.11613 -0.83716 -0.11718 C -0.80457 -0.12768 -0.77291 -0.14343 -0.74189 -0.16023 C -0.72205 -0.17094 -0.70362 -0.18543 -0.68504 -0.19929 C -0.65323 -0.2226 -0.60205 -0.26502 -0.57276 -0.29358 C -0.56189 -0.30408 -0.55228 -0.31668 -0.54205 -0.32844 C -0.53953 -0.33516 -0.53512 -0.34125 -0.53433 -0.34881 C -0.53339 -0.35784 -0.53134 -0.3717 -0.53732 -0.37548 C -0.54535 -0.38052 -0.59402 -0.35007 -0.59575 -0.34881 C -0.63575 -0.32214 -0.64677 -0.31206 -0.68189 -0.2751 C -0.7211 -0.23394 -0.72425 -0.23142 -0.7526 -0.17451 C -0.75512 -0.16968 -0.75575 -0.16359 -0.75732 -0.15813 C -0.75622 -0.15414 -0.75669 -0.14847 -0.75417 -0.14595 C -0.75134 -0.14301 -0.74709 -0.14364 -0.74346 -0.14385 C -0.7337 -0.14427 -0.72394 -0.14574 -0.71417 -0.14805 C -0.69921 -0.1512 -0.68441 -0.15582 -0.66961 -0.16023 C -0.62441 -0.17367 -0.58819 -0.18375 -0.54504 -0.20538 C -0.53291 -0.21147 -0.52157 -0.2205 -0.50976 -0.22785 C -0.50772 -0.23331 -0.50472 -0.23835 -0.50362 -0.24423 C -0.50094 -0.25725 -0.50079 -0.27342 -0.50661 -0.28539 C -0.50866 -0.28938 -0.51528 -0.2919 -0.5189 -0.29358 C -0.52409 -0.29295 -0.52992 -0.29526 -0.53433 -0.29148 C -0.61559 -0.22197 -0.7115 -0.12831 -0.78488 -0.04137 C -0.81228 -0.00903 -0.81528 0.00651 -0.83102 0.04683 C -0.8315 0.05376 -0.83291 0.06048 -0.8326 0.0674 C -0.83087 0.10142 -0.77701 0.07181 -0.77417 0.07139 L -0.52976 -0.02289 C -0.47433 -0.04452 -0.41732 -0.05985 -0.36362 -0.08841 C -0.31748 -0.11319 -0.27087 -0.13587 -0.22535 -0.16233 C -0.18929 -0.18312 -0.15386 -0.20538 -0.11921 -0.22995 C -0.10346 -0.24108 -0.08898 -0.25473 -0.07465 -0.26901 C -0.07087 -0.27258 -0.06142 -0.28665 -0.06535 -0.28329 C -0.09386 -0.25956 -0.34724 -0.03654 -0.36835 -0.00861 L -0.45291 0.10415 C -0.44772 0.13082 -0.45512 0.17009 -0.43748 0.18416 C -0.33276 0.26795 -0.16394 0.23729 -0.05779 0.2354 C 0.01402 0.2165 0.15165 0.20663 0.22205 0.12683 C 0.22961 0.11822 0.2252 0.10079 0.22677 0.08777 C 0.21339 0.07286 0.20189 0.05418 0.18677 0.04263 C 0.1326 0.00147 -0.04693 -0.03591 -0.05779 -0.03717 C -0.2074 -0.05544 -0.35811 -0.05502 -0.50819 -0.06384 C -0.71842 -0.04893 -0.74205 -0.06804 -0.89559 -0.0147 C -0.91039 -0.00966 -0.92425 -0.00105 -0.93874 0.00588 C -0.94016 0.00861 -0.94252 0.01071 -0.94331 0.01407 C -0.94378 0.01617 -0.94331 0.02058 -0.94173 0.02016 C -0.90409 0.0126 -0.86677 0.00168 -0.82945 -0.00861 C -0.81968 -0.01134 -0.80976 -0.01428 -0.80031 -0.01869 C -0.78535 -0.02583 -0.76961 -0.04116 -0.75874 -0.05565 C -0.75638 -0.05901 -0.7652 -0.05208 -0.76803 -0.04956 C -0.77386 -0.04452 -0.77937 -0.03885 -0.78488 -0.03318 C -0.79276 -0.0252 -0.80016 -0.01638 -0.80803 -0.00861 C -0.83764 0.02121 -0.89024 0.06572 -0.90945 0.10226 C -0.9315 0.14384 -0.92346 0.1241 -0.93559 0.15959 C -0.93512 0.16652 -0.93575 0.17366 -0.93402 0.18017 C -0.93354 0.18206 -0.93102 0.18164 -0.92945 0.18206 C -0.92646 0.18311 -0.92331 0.18353 -0.92016 0.18416 C -0.9074 0.1766 -0.7863 0.11675 -0.75732 0.07139 L -0.74803 0.05712 C -0.74693 0.05376 -0.7452 0.0504 -0.74488 0.04683 C -0.74472 0.0441 -0.74441 0.03801 -0.74646 0.03864 C -0.75842 0.042 -0.76945 0.04998 -0.78031 0.05712 C -0.80063 0.07034 -0.82031 0.08588 -0.84031 0.10016 C -0.86236 0.11591 -0.92961 0.15959 -0.90646 0.1472 C -0.90378 0.14594 -0.90094 0.14531 -0.89874 0.14321 C -0.88598 0.13082 -0.87575 0.11381 -0.86173 0.10415 C -0.83984 0.08903 -0.82425 0.07979 -0.80488 0.06111 C -0.80047 0.05691 -0.79654 0.05187 -0.7926 0.04683 C -0.78945 0.04284 -0.78535 0.03969 -0.78346 0.03444 C -0.78236 0.03171 -0.78756 0.03696 -0.78961 0.03864 C -0.8 0.04788 -0.80898 0.06027 -0.82031 0.0674 C -0.85071 0.0863 -0.91134 0.12326 -0.92488 0.14111 C -0.9263 0.14321 -0.93134 0.14867 -0.92945 0.1472 C -0.90346 0.12662 -0.87842 0.10457 -0.8526 0.08378 L -0.7126 -0.02709 C -0.68819 -0.0462 -0.66268 -0.06363 -0.6389 -0.08442 C -0.61984 -0.10101 -0.55622 -0.15099 -0.54661 -0.18291 C -0.5411 -0.20139 -0.57039 -0.15792 -0.58346 -0.14805 C -0.59433 -0.13986 -0.60535 -0.13209 -0.61575 -0.12327 C -0.66157 -0.08505 -0.7011 -0.04515 -0.74346 0.00168 C -0.75528 0.01491 -0.78331 0.05481 -0.7926 0.07349 C -0.79764 0.08357 -0.81386 0.10919 -0.80488 0.10625 C -0.76803 0.0947 -0.72378 0.04095 -0.68961 0.01617 C -0.65228 -0.01092 -0.61386 -0.03486 -0.57591 -0.05985 C -0.55858 -0.07119 -0.54157 -0.08337 -0.52362 -0.09261 C -0.47134 -0.11949 -0.49213 -0.11004 -0.46205 -0.12327 C -0.46362 -0.11991 -0.46535 -0.11676 -0.46661 -0.11319 C -0.46898 -0.1071 -0.47008 -0.10038 -0.47276 -0.09471 C -0.48236 -0.07434 -0.50882 -0.02205 -0.52504 -0.00441 C -0.56236 0.03591 -0.60157 0.07286 -0.64047 0.11045 C -0.64976 0.11948 -0.66 0.12662 -0.66961 0.13502 C -0.69181 0.15434 -0.67764 0.14447 -0.69118 0.1535 C -0.6852 0.16526 -0.69008 0.16001 -0.67732 0.1472 C -0.65858 0.12851 -0.63984 0.10961 -0.62047 0.09197 C -0.58504 0.05964 -0.55039 0.02541 -0.51276 -0.00231 C -0.39732 -0.08757 -0.4074 -0.05733 -0.34976 -0.14385 C -0.34772 -0.14721 -0.35528 -0.13881 -0.35748 -0.13566 C -0.36457 -0.12579 -0.37039 -0.11445 -0.37748 -0.105 C -0.40157 -0.07287 -0.41842 -0.0483 -0.45134 -0.02289 C -0.4611 -0.01533 -0.47165 -0.00945 -0.48047 -0.00042 C -0.53276 0.05355 -0.52551 0.04242 -0.54661 0.08168 C -0.54709 0.08378 -0.54961 0.08672 -0.54819 0.08777 C -0.52961 0.1031 -0.52583 0.09785 -0.50661 0.09407 C -0.50047 0.0905 -0.49433 0.08693 -0.48819 0.08378 C -0.48268 0.08084 -0.47685 0.07874 -0.47134 0.07559 C -0.45417 0.06551 -0.45496 0.06593 -0.4452 0.05712 C -0.44567 0.05922 -0.44567 0.06153 -0.44661 0.06321 C -0.44945 0.06824 -0.46236 0.08315 -0.4652 0.08567 C -0.47102 0.09155 -0.47685 0.09827 -0.48362 0.10226 C -0.52819 0.1283 -0.5748 0.14825 -0.6189 0.17597 C -0.62756 0.18143 -0.63638 0.18668 -0.64504 0.19235 C -0.65071 0.19613 -0.66709 0.20999 -0.66189 0.20474 C -0.63685 0.17891 -0.63953 0.17933 -0.60504 0.15749 C -0.55213 0.12389 -0.49827 0.09239 -0.4452 0.05922 C -0.3948 0.02751 -0.4115 0.03948 -0.36677 -0.0105 C -0.39402 -0.01659 -0.37181 -0.01407 -0.4252 0.01806 C -0.44142 0.02793 -0.45811 0.03696 -0.47433 0.04683 C -0.49543 0.05964 -0.51559 0.07517 -0.53732 0.08567 L -0.68504 0.15749 C -0.72772 0.17891 -0.77008 0.20117 -0.8126 0.22322 C -0.82551 0.22973 -0.83827 0.23687 -0.85102 0.24359 C -0.85622 0.24632 -0.87024 0.25703 -0.86646 0.25178 C -0.86283 0.24716 -0.85937 0.24191 -0.85559 0.2375 C -0.8389 0.21755 -0.82299 0.20222 -0.80331 0.18626 C -0.78724 0.17324 -0.77134 0.1598 -0.75417 0.1493 C -0.58646 0.04683 -0.6852 0.11822 -0.51276 0.02436 L -0.43748 -0.0168 C -0.43213 -0.01974 -0.42661 -0.02226 -0.42205 -0.02709 C -0.42 -0.02919 -0.42724 -0.02604 -0.42976 -0.02499 C -0.44724 -0.01785 -0.46457 -0.00945 -0.48205 -0.00231 C -0.51842 0.01239 -0.55433 0.02835 -0.59118 0.04074 C -0.61575 0.04893 -0.64063 0.05607 -0.66504 0.0653 C -0.6863 0.07328 -0.70724 0.08231 -0.72803 0.09197 C -0.82268 0.13544 -0.80268 0.1241 -0.85102 0.1535 C -0.85307 0.15623 -0.85984 0.1598 -0.85716 0.16169 C -0.85417 0.16358 -0.85087 0.15791 -0.84803 0.15539 C -0.83087 0.1409 -0.81512 0.12305 -0.79716 0.11045 C -0.76236 0.08567 -0.72787 0.06027 -0.69276 0.03654 C -0.67402 0.02394 -0.65417 0.01512 -0.63575 0.00168 C -0.60898 -0.01785 -0.58362 -0.04095 -0.55732 -0.06174 C -0.55087 -0.06699 -0.54331 -0.06993 -0.53732 -0.07623 C -0.5348 -0.07896 -0.52787 -0.08085 -0.52976 -0.08442 C -0.53165 -0.08841 -0.53685 -0.08295 -0.54047 -0.08232 C -0.58079 -0.05544 -0.61528 -0.03192 -0.66031 -0.00861 C -0.6789 0.00105 -0.69811 0.0084 -0.71575 0.02016 C -0.75858 0.04872 -0.80236 0.07622 -0.84173 0.11234 C -0.85008 0.1199 -0.87307 0.14489 -0.86646 0.13502 C -0.86173 0.12809 -0.85764 0.12074 -0.8526 0.11444 C -0.82047 0.07538 -0.77291 0.04893 -0.73575 0.03045 L -0.61575 -0.02898 L -0.53118 -0.07014 C -0.54567 -0.0483 -0.55559 -0.03129 -0.57732 -0.0168 C -0.58661 -0.0105 -0.59591 -0.00483 -0.60504 0.00168 C -0.61905 0.01155 -0.63228 0.02352 -0.64661 0.03255 C -0.66205 0.042 -0.67858 0.04809 -0.69417 0.05712 C -0.73654 0.08105 -0.77921 0.10352 -0.82031 0.13082 C -0.82646 0.13502 -0.83244 0.13922 -0.83874 0.14321 C -0.84126 0.14468 -0.84882 0.14888 -0.84646 0.1472 C -0.84189 0.14426 -0.83701 0.14237 -0.8326 0.13901 C -0.82677 0.13481 -0.82173 0.12851 -0.81575 0.12473 C -0.77008 0.09596 -0.68535 0.05061 -0.64189 0.03255 C -0.59638 0.01344 -0.5474 -0.0063 -0.50362 -0.02898 C -0.49071 -0.0357 -0.47905 -0.04536 -0.46661 -0.05355 C -0.47134 -0.05439 -0.47591 -0.0567 -0.48047 -0.05565 C -0.48803 -0.05397 -0.49496 -0.04914 -0.50205 -0.04536 C -0.51543 -0.03822 -0.52929 -0.03192 -0.54205 -0.02289 C -0.62929 0.03906 -0.66756 0.07349 -0.74803 0.1535 C -0.76331 0.16862 -0.81858 0.22994 -0.83559 0.25388 C -0.84677 0.26942 -0.85654 0.28643 -0.86646 0.30302 C -0.86819 0.30617 -0.87339 0.31079 -0.87102 0.31331 C -0.86772 0.31688 -0.86283 0.31205 -0.85874 0.31121 C -0.85102 0.30449 -0.84394 0.2963 -0.83559 0.29084 C -0.75039 0.23456 -0.73984 0.22637 -0.65732 0.20054 C -0.55764 0.16946 -0.50425 0.16337 -0.39134 0.1472 C -0.37354 0.14468 -0.35543 0.14468 -0.33748 0.14321 C -0.33039 0.14258 -0.32315 0.14174 -0.31606 0.14111 C -0.3222 0.14321 -0.32835 0.14489 -0.33449 0.1472 C -0.35165 0.15434 -0.37622 0.16715 -0.39449 0.17198 C -0.40913 0.17555 -0.42425 0.17702 -0.43905 0.18017 C -0.52378 0.19802 -0.46142 0.18752 -0.56047 0.21083 C -0.62142 0.22511 -0.68346 0.23183 -0.74346 0.25178 C -0.76441 0.25892 -0.75559 0.2564 -0.76961 0.25997 C -0.76142 0.25115 -0.75354 0.24149 -0.74488 0.2333 C -0.73984 0.22868 -0.73417 0.22469 -0.72961 0.21902 C -0.67213 0.14993 -0.68331 0.16883 -0.66189 0.13082 C -0.65795 0.11507 -0.66047 0.12872 -0.67575 0.14111 C -0.68866 0.15161 -0.7022 0.16064 -0.71575 0.16988 C -0.76 0.19991 -0.74535 0.18731 -0.79417 0.21692 C -0.82142 0.23372 -0.8485 0.25115 -0.87559 0.26816 C -0.89496 0.29399 -0.87764 0.27026 -0.83102 0.22721 C -0.81433 0.21188 -0.79827 0.19487 -0.78031 0.18206 C -0.71811 0.13817 -0.64409 0.09071 -0.58346 0.03654 C -0.56031 0.01596 -0.53827 -0.00672 -0.51591 -0.02898 C -0.50551 -0.03927 -0.50709 -0.03759 -0.50205 -0.04746 C -0.5137 -0.0567 -0.5085 -0.05544 -0.52661 -0.05166 C -0.55307 -0.04599 -0.57968 -0.03738 -0.60504 -0.02709 C -0.62976 -0.0168 -0.70031 0.01659 -0.72346 0.03045 C -0.75622 0.05019 -0.7885 0.0716 -0.82031 0.09407 C -0.83307 0.1031 -0.84472 0.11486 -0.85716 0.12473 C -0.8652 0.13124 -0.87417 0.13586 -0.88173 0.14321 C -0.88756 0.14888 -0.90441 0.164 -0.89716 0.16358 C -0.87937 0.16274 -0.86346 0.14783 -0.84646 0.14111 C -0.81638 0.12935 -0.78614 0.11843 -0.75575 0.10835 C -0.47591 0.01575 -0.78362 0.12683 -0.34362 -0.00441 C -0.30929 -0.0147 -0.27465 -0.02289 -0.24063 -0.03528 C -0.20646 -0.04746 -0.10378 -0.08211 -0.13921 -0.07833 C -0.16661 -0.07539 -0.21575 -0.07077 -0.23921 -0.06384 C -0.3411 -0.0336 -0.44252 -0.00084 -0.54362 0.03444 C -0.58299 0.0483 -0.62189 0.06593 -0.66031 0.08378 C -0.72945 0.1157 -0.80094 0.14048 -0.86646 0.18416 C -0.90945 0.21293 -0.96157 0.2249 -0.99559 0.27026 C -1.00063 0.27719 -1.01811 0.29231 -1.01087 0.29084 C -0.99528 0.28727 -0.98252 0.27236 -0.96787 0.26417 C -0.93984 0.24842 -0.91118 0.23498 -0.88331 0.21902 C -0.56409 0.03633 -0.70205 0.12263 -0.33905 -0.1869 C -0.32898 -0.20643 -0.31968 -0.21735 -0.31748 -0.24024 C -0.31716 -0.24444 -0.31858 -0.24843 -0.31905 -0.25242 C -0.32425 -0.25179 -0.32945 -0.252 -0.33449 -0.25053 C -0.36 -0.24234 -0.36614 -0.23268 -0.39291 -0.21777 C -0.43244 -0.19551 -0.55386 -0.13881 -0.58661 -0.0966 C -0.60047 -0.07896 -0.61575 -0.063 -0.62803 -0.04347 C -0.63055 -0.03948 -0.62079 -0.04578 -0.61732 -0.04746 C -0.61102 -0.05061 -0.60504 -0.05397 -0.5989 -0.05775 C -0.58236 -0.06783 -0.56614 -0.07833 -0.54976 -0.08841 C -0.53638 -0.09681 -0.52236 -0.10311 -0.50976 -0.11319 C -0.50709 -0.11508 -0.49968 -0.1218 -0.50205 -0.11928 C -0.52173 -0.09765 -0.54693 -0.07203 -0.56976 -0.05565 C -0.62457 -0.01617 -0.67921 0.02373 -0.73575 0.05922 C -0.77874 0.08609 -0.82378 0.1073 -0.86787 0.13082 C -0.93874 0.16841 -0.88614 0.13733 -0.9263 0.16169 C -0.93921 0.14321 -0.94598 0.10373 -0.96472 0.10625 C -1.0211 0.11381 -1.07402 0.15077 -1.12315 0.18836 C -1.13669 0.19865 -1.13795 0.19739 -1.12472 0.19445 C -1.0663 0.16169 -1.00929 0.12368 -0.94945 0.09596 C -0.67276 -0.03213 -0.78331 0.01659 -0.50362 -0.1029 L -0.41591 -0.13986 C -0.39905 -0.147 -0.38173 -0.15309 -0.3652 -0.16233 C -0.3452 -0.17346 -0.34047 -0.17535 -0.35134 -0.17052 C -0.41291 -0.11214 -0.42693 -0.09828 -0.50362 -0.03108 C -0.5685 0.02583 -0.62268 0.0609 -0.68646 0.13082 C -0.70898 0.15539 -0.73606 0.18122 -0.75417 0.21293 C -0.75984 0.2228 -0.77543 0.23792 -0.76803 0.24569 C -0.75858 0.25556 -0.74409 0.24023 -0.7326 0.2354 C -0.69842 0.22112 -0.66425 0.20642 -0.63118 0.18836 L -0.50362 0.11864 C -0.48583 0.10856 -0.46835 0.09764 -0.45134 0.08567 C -0.39559 0.04725 -0.40016 0.05061 -0.36835 0.02226 C -0.35591 -0.00252 -0.36236 0.01155 -0.40362 0.06111 C -0.48614 0.16043 -0.39764 0.05649 -0.49591 0.17597 C -0.53087 0.21839 -0.56756 0.25766 -0.60047 0.30302 C -0.6137 0.3215 -0.62819 0.33872 -0.64047 0.35846 C -0.65449 0.38114 -0.66598 0.40634 -0.6789 0.43028 C -0.67984 0.43427 -0.6852 0.44246 -0.68189 0.44246 C -0.67638 0.44246 -0.67244 0.4349 -0.66803 0.43028 C -0.65748 0.41915 -0.64803 0.40634 -0.63732 0.39542 C -0.59764 0.35489 -0.58189 0.34649 -0.53732 0.30722 C -0.48268 0.25892 -0.24898 0.04998 -0.21921 0.00777 C -0.21842 0.00672 -0.1715 -0.05649 -0.1715 -0.06594 C -0.1715 -0.07497 -0.18488 -0.06174 -0.1915 -0.05985 C -0.3622 0.07307 -0.15102 -0.08904 -0.37591 0.07349 C -0.40772 0.09638 -0.44031 0.11738 -0.46976 0.14531 C -0.48205 0.15686 -0.49354 0.17009 -0.50661 0.18017 C -0.51008 0.18269 -0.50173 0.17156 -0.4989 0.16778 C -0.48992 0.15518 -0.4811 0.14237 -0.47134 0.13082 C -0.45905 0.11633 -0.44661 0.10184 -0.43291 0.08987 C -0.36598 0.0315 -0.3 -0.02919 -0.22992 -0.08022 L -0.09465 -0.17871 C -0.07953 -0.18984 -0.0348 -0.22428 -0.05008 -0.21357 L -0.11764 -0.16632 C -0.13465 -0.15687 -0.15118 -0.14595 -0.16835 -0.13776 C -0.18803 -0.12831 -0.20898 -0.12348 -0.22835 -0.11319 C -0.28756 -0.08106 -0.34661 -0.04872 -0.40362 -0.0105 C -0.42 0.00042 -0.43669 0.01092 -0.45291 0.02226 C -0.47968 0.04095 -0.48882 0.04935 -0.51276 0.06929 C -0.51071 0.06468 -0.50913 0.05943 -0.50661 0.05502 C -0.47748 0.00252 -0.45638 -0.02877 -0.41433 -0.07203 C -0.38724 -0.10017 -0.3611 -0.12999 -0.33291 -0.15624 C -0.1715 -0.3066 -0.3715 -0.10563 -0.25764 -0.21777 C -0.24756 -0.22743 -0.23779 -0.23772 -0.22835 -0.24843 C -0.22693 -0.25011 -0.22346 -0.25452 -0.22535 -0.25452 C -0.23181 -0.25452 -0.24394 -0.23646 -0.24677 -0.23415 C -0.2674 -0.21609 -0.28835 -0.19887 -0.30992 -0.18291 C -0.37197 -0.13629 -0.40331 -0.11403 -0.47134 -0.05166 C -0.50772 -0.01806 -0.54614 0.01323 -0.57732 0.05502 C -0.60047 0.08567 -0.62394 0.11591 -0.64661 0.1472 C -0.65055 0.15287 -0.65921 0.15833 -0.65732 0.16568 C -0.65575 0.17219 -0.64898 0.1577 -0.64504 0.1535 C -0.62283 0.12914 -0.60142 0.10352 -0.5789 0.07958 C -0.53984 0.03801 -0.50016 -0.00273 -0.46047 -0.04347 C -0.3789 -0.12726 -0.3211 -0.18207 -0.22992 -0.26691 C -0.20567 -0.28938 -0.18047 -0.31017 -0.15606 -0.33243 C -0.13638 -0.35049 -0.11685 -0.36876 -0.09764 -0.38787 C -0.07685 -0.40845 -0.03622 -0.45149 -0.03622 -0.45149 C -0.03575 -0.45338 -0.03433 -0.45548 -0.03465 -0.45758 C -0.03654 -0.47207 -0.04898 -0.45779 -0.05307 -0.45548 C -0.06189 -0.44519 -0.07087 -0.43553 -0.07921 -0.42483 C -0.22189 -0.23919 -0.1852 -0.27846 -0.36063 -0.02499 C -0.40709 0.04221 -0.44961 0.10121 -0.50205 0.15959 C -0.54126 0.20327 -0.58173 0.24485 -0.62189 0.28664 C -0.63339 0.29861 -0.63905 0.30281 -0.64961 0.31121 C -0.62063 0.24149 -0.68283 0.39227 -0.62504 0.24149 C -0.59654 0.16736 -0.56661 0.09407 -0.53732 0.02016 C -0.52661 -0.00714 -0.51575 -0.03444 -0.50504 -0.06174 C -0.49575 -0.08631 -0.48677 -0.11109 -0.47748 -0.13566 C -0.46016 -0.18081 -0.44283 -0.22617 -0.4252 -0.2709 C -0.4126 -0.30282 -0.39433 -0.34419 -0.38063 -0.37548 C -0.37087 -0.39753 -0.36094 -0.41916 -0.35134 -0.4412 C -0.34866 -0.44729 -0.34362 -0.45968 -0.34362 -0.45968 C -0.34063 -0.47606 -0.33842 -0.47858 -0.3652 -0.45548 C -0.39433 -0.4305 -0.42142 -0.40194 -0.44976 -0.37548 C -0.47213 -0.35469 -0.49496 -0.33474 -0.51748 -0.31395 L -0.65118 -0.189 C -0.66929 -0.17157 -0.68772 -0.15456 -0.70504 -0.13566 C -0.71937 -0.11991 -0.73417 -0.105 -0.74803 -0.08841 C -0.75669 -0.07833 -0.76299 -0.06426 -0.7726 -0.05565 C -0.78079 -0.04851 -0.75921 -0.07476 -0.7526 -0.08442 C -0.74441 -0.0966 -0.73779 -0.1113 -0.72803 -0.12138 C -0.67984 -0.17052 -0.63543 -0.2268 -0.58346 -0.26901 C -0.48787 -0.3465 -0.51197 -0.32991 -0.38835 -0.41244 C -0.3737 -0.4221 -0.35842 -0.42987 -0.34362 -0.4391 C -0.33543 -0.44435 -0.31213 -0.46346 -0.31905 -0.45548 C -0.34472 -0.42672 -0.36709 -0.39186 -0.39591 -0.36939 C -0.41795 -0.35238 -0.43905 -0.33285 -0.46205 -0.31815 C -0.55984 -0.25557 -0.65528 -0.20055 -0.75732 -0.15414 C -0.81842 -0.12621 -0.88079 -0.10269 -0.94173 -0.07413 C -0.96835 -0.06174 -0.99669 -0.05208 -1.02016 -0.03108 C -1.02173 -0.02982 -1.02614 -0.0252 -1.02472 -0.02709 C -1.00299 -0.0546 -0.98079 -0.0819 -0.95858 -0.10899 C -0.94189 -0.12957 -0.92614 -0.15204 -0.90787 -0.17052 C -0.82315 -0.25599 -0.79921 -0.27741 -0.70346 -0.39606 C -0.68378 -0.42042 -0.66693 -0.44876 -0.64961 -0.47606 C -0.63575 -0.4979 -0.62126 -0.51932 -0.60961 -0.54368 C -0.60063 -0.56279 -0.59528 -0.58463 -0.58819 -0.60521 C -0.60346 -0.64595 -0.58882 -0.61361 -0.65276 -0.54158 L -0.84945 -0.32214 C -1.03386 -0.11949 -0.78756 -0.40194 -1.04929 -0.1008 C -1.06205 -0.08631 -1.11386 -0.03129 -1.11858 -0.00042 C -1.11984 0.00882 -1.10457 -0.00378 -1.09858 -0.00861 C -1.00551 -0.08064 -0.91449 -0.15708 -0.82189 -0.22995 C -0.79102 -0.2541 -0.75937 -0.27657 -0.72803 -0.29967 L -0.47276 -0.48635 C -0.45669 -0.49811 -0.4411 -0.51092 -0.4252 -0.5231 L -0.40362 -0.53948 C -0.41181 -0.52583 -0.42016 -0.51239 -0.42819 -0.49853 C -0.43858 -0.48089 -0.4485 -0.46262 -0.45905 -0.44519 C -0.48252 -0.40635 -0.5189 -0.34986 -0.54362 -0.31395 C -0.59701 -0.23646 -0.65181 -0.16023 -0.70504 -0.08232 C -0.71984 -0.06048 -0.73559 -0.03927 -0.74803 -0.0147 C -0.81024 0.10877 -0.79024 0.06279 -0.81417 0.11864 C -0.81354 0.11381 -0.81386 0.10877 -0.8126 0.10415 C -0.7937 0.03549 -0.76 -0.02793 -0.72961 -0.08652 C -0.68331 -0.17556 -0.59953 -0.27993 -0.54819 -0.34482 C -0.48882 -0.41958 -0.42677 -0.49034 -0.36677 -0.56426 C -0.35291 -0.58127 -0.31496 -0.63713 -0.32677 -0.61739 C -0.33953 -0.59618 -0.35197 -0.57476 -0.3652 -0.55397 C -0.40457 -0.49202 -0.47055 -0.40215 -0.50819 -0.3591 C -0.59921 -0.25515 -0.69449 -0.15792 -0.78803 -0.05775 C -0.90378 0.06635 -0.79811 -0.0546 -0.93244 0.10415 C -0.92898 0.09533 -0.92504 0.08672 -0.92173 0.07748 C -0.89905 0.01554 -0.89307 -0.01785 -0.85874 -0.08442 C -0.76945 -0.25704 -0.69858 -0.40866 -0.58504 -0.56006 C -0.57685 -0.57098 -0.56898 -0.58232 -0.56047 -0.59282 C -0.55354 -0.60143 -0.54614 -0.6092 -0.5389 -0.61739 C -0.54205 -0.60521 -0.54441 -0.59387 -0.54976 -0.58253 C -0.58409 -0.50819 -0.60677 -0.46808 -0.66031 -0.40635 C -0.88504 -0.14784 -0.75165 -0.31143 -0.87102 -0.19299 C -0.89291 -0.17136 -0.91402 -0.14805 -0.93559 -0.12537 C -0.93512 -0.1302 -0.93528 -0.13524 -0.93402 -0.13986 C -0.88252 -0.31941 -0.88976 -0.30555 -0.81716 -0.45968 C -0.77779 -0.54326 -0.81732 -0.43763 -0.7726 -0.54368 C -0.76992 -0.54998 -0.77953 -0.53234 -0.78346 -0.5273 C -0.79024 -0.51806 -0.79685 -0.50798 -0.80488 -0.50063 C -0.85433 -0.4559 -0.90709 -0.4179 -0.95559 -0.37149 C -0.96835 -0.3591 -0.98142 -0.34734 -0.99402 -0.33453 C -1.0211 -0.30702 -1.06331 -0.25746 -1.08315 -0.22785 C -1.09354 -0.21252 -1.10063 -0.19383 -1.10929 -0.17661 C -1.11102 -0.16128 -1.1148 -0.15498 -1.09858 -0.16842 C -0.94283 -0.29736 -0.78094 -0.41433 -0.63276 -0.55796 C -0.57276 -0.61613 -0.40535 -0.80807 -0.45291 -0.73205 C -0.45543 -0.72806 -0.45811 -0.72407 -0.46047 -0.71987 C -0.4663 -0.70958 -0.47118 -0.69866 -0.47748 -0.689 C -0.50047 -0.65372 -0.52331 -0.61781 -0.54819 -0.58463 C -0.61244 -0.49895 -0.67937 -0.41664 -0.74488 -0.33243 C -0.77323 -0.29631 -0.80283 -0.26208 -0.82945 -0.22386 C -0.84283 -0.20475 -0.85638 -0.18585 -0.86945 -0.16632 C -0.87118 -0.1638 -0.87228 -0.15582 -0.87402 -0.15813 C -0.87606 -0.16086 -0.87228 -0.16527 -0.87102 -0.16842 C -0.84504 -0.23688 -0.81291 -0.30177 -0.7926 -0.37359 C -0.76598 -0.46787 -0.7515 -0.56993 -0.7126 -0.65645 C -0.70205 -0.68018 -0.70567 -0.66947 -0.70031 -0.6869 C -0.70504 -0.64301 -0.70378 -0.64574 -0.73417 -0.57854 C -0.77165 -0.4958 -0.80614 -0.41076 -0.84646 -0.33033 C -0.90205 -0.21987 -0.97134 -0.12138 -1.02173 -0.00651 C -1.04472 0.0462 -1.06882 0.09806 -1.09087 0.1514 C -1.09339 0.1577 -1.09449 0.16484 -1.09543 0.17198 C -1.09606 0.17555 -1.09354 0.16505 -1.09244 0.16169 C -1.08803 0.1493 -1.08236 0.13754 -1.07858 0.12473 C -1.01701 -0.08526 -1.03307 -0.01722 -1.00472 -0.21147 C -0.99905 -0.29316 -0.9885 -0.38325 -0.99858 -0.46577 C -0.99968 -0.47417 -1.00441 -0.45044 -1.00787 -0.44309 C -1.01307 -0.43197 -1.01953 -0.42168 -1.02472 -0.41034 C -1.04205 -0.3738 -1.05779 -0.336 -1.07543 -0.29967 C -1.17102 -0.10437 -1.04693 -0.41139 -1.19842 0.00378 C -1.20205 0.03717 -1.20693 0.07055 -1.20929 0.10415 C -1.21008 0.11507 -1.21512 0.13208 -1.20772 0.13712 C -1.20142 0.14132 -1.20016 0.12095 -1.19701 0.11234 C -1.17937 0.06719 -1.18 0.06635 -1.16929 0.01407 C -1.15559 -0.05208 -1.14268 -0.11865 -1.12929 -0.1848 C -1.11685 -0.31731 -1.12016 -0.27321 -1.10929 -0.46157 C -1.10787 -0.48551 -1.09102 -0.52079 -1.1063 -0.53339 C -1.12 -0.54494 -1.11575 -0.49202 -1.12157 -0.47186 C -1.14236 -0.4011 -1.1652 -0.33138 -1.18614 -0.26082 C -1.2011 -0.21042 -1.22913 -0.10899 -1.22913 -0.10899 C -1.2326 -0.07644 -1.25512 0.03465 -1.23827 0.08777 C -1.23669 0.09281 -1.23402 0.07832 -1.23213 0.07349 C -1.22945 0.06677 -1.22661 0.06006 -1.22441 0.05292 C -1.21087 0.00609 -1.19779 -0.04116 -1.18472 -0.08841 C -1.17449 -0.12537 -1.10835 -0.36981 -1.10157 -0.40005 C -1.05858 -0.59597 -1.07779 -0.5021 -1.04315 -0.68102 C -1.04268 -0.68627 -1.04126 -0.70265 -1.04173 -0.69719 C -1.04315 -0.67766 -1.04441 -0.65771 -1.0463 -0.63797 C -1.04756 -0.62432 -1.04929 -0.61067 -1.05087 -0.59702 C -1.05291 -0.55796 -1.05402 -0.5189 -1.05701 -0.48005 C -1.05921 -0.45191 -1.06457 -0.4242 -1.0663 -0.39606 C -1.0789 -0.18291 -1.08063 -0.07056 -1.0863 0.13292 C -1.07953 0.17303 -1.08331 0.15875 -1.08016 0.08378 C -1.07905 0.05775 -1.07779 0.03171 -1.07701 0.00588 C -1.07433 -0.08232 -1.07213 -0.17052 -1.06929 -0.25872 C -1.06614 -0.36057 -1.06598 -0.50462 -1.05402 -0.62159 C -1.05165 -0.64343 -1.05213 -0.66653 -1.0463 -0.6869 C -1.04189 -0.70244 -1.04803 -0.65435 -1.04929 -0.63797 C -1.06236 -0.47501 -1.05339 -0.59114 -1.0663 -0.46787 C -1.07779 -0.35784 -1.09402 -0.24843 -1.10016 -0.13776 C -1.1022 -0.1008 -1.10362 -0.06384 -1.1063 -0.02709 C -1.10709 -0.01449 -1.10945 -0.00231 -1.11087 0.00987 C -1.11197 0.02016 -1.11291 0.03045 -1.11386 0.04074 C -1.11339 -0.01953 -1.11984 -0.08043 -1.11244 -0.13986 C -1.10583 -0.19194 -1.08913 -0.24129 -1.07244 -0.28938 C -1.0663 -0.30702 -1.05575 -0.32172 -1.04472 -0.33453 C -0.98142 -0.40824 -0.98236 -0.42042 -0.93102 -0.4391 C -0.92646 -0.44078 -0.92173 -0.44183 -0.91716 -0.44309 C -0.92 -0.42777 -0.92079 -0.42084 -0.93102 -0.40425 C -0.93701 -0.39438 -0.9452 -0.38745 -0.95244 -0.37968 C -0.98 -0.35028 -0.99102 -0.34818 -1.03559 -0.33033 C -1.08331 -0.31143 -1.13213 -0.29715 -1.18 -0.27909 C -1.19213 -0.27468 -1.20378 -0.2688 -1.21543 -0.26271 C -1.24646 -0.24654 -1.34661 -0.16506 -1.14772 -0.33453 C -1.0811 -0.39123 -1.01622 -0.45149 -0.94787 -0.50462 C -0.91102 -0.53339 -0.87465 -0.56342 -0.83716 -0.59072 C -0.82488 -0.59975 -0.80976 -0.62495 -0.79874 -0.6134 C -0.78882 -0.60269 -0.81827 -0.59072 -0.82945 -0.58253 C -0.85968 -0.56069 -0.88913 -0.53675 -0.92016 -0.51701 C -1.01732 -0.45527 -1.11984 -0.40824 -1.21386 -0.33873 C -1.22756 -0.32844 -1.24189 -0.3192 -1.25528 -0.30786 C -1.28457 -0.28287 -1.27858 -0.28602 -1.26598 -0.28938 C -1.17449 -0.34356 -1.13118 -0.37107 -1.01701 -0.41853 C -0.93449 -0.45296 -0.8726 -0.46913 -0.79575 -0.49034 C -0.79622 -0.48824 -0.79606 -0.48572 -0.79716 -0.48425 C -0.81433 -0.46136 -0.85087 -0.4391 -0.86646 -0.42882 C -0.92709 -0.38829 -1.02331 -0.34818 -1.07244 -0.32214 C -1.09402 -0.3108 -1.11449 -0.29631 -1.13543 -0.28329 C -1.1515 -0.26187 -1.14142 -0.27699 -1.12016 -0.29148 C -1.07071 -0.32508 -1.02252 -0.36246 -0.97102 -0.38997 C -0.76961 -0.49727 -0.9137 -0.42546 -0.7326 -0.50462 C -0.72819 -0.50672 -0.74205 -0.50294 -0.74646 -0.50063 C -0.75669 -0.49517 -0.76709 -0.49013 -0.77716 -0.48425 C -0.81638 -0.46073 -0.85575 -0.43805 -0.89402 -0.41244 C -0.99087 -0.34797 -1.00598 -0.33453 -1.07858 -0.2772 C -1.08835 -0.25935 -1.10252 -0.24465 -1.10772 -0.22386 C -1.10945 -0.21735 -1.09732 -0.21945 -1.09244 -0.22176 C -1.06346 -0.23541 -1.03685 -0.25704 -1.00787 -0.2709 C -0.90252 -0.32151 -0.79606 -0.36813 -0.68961 -0.41454 C -0.6485 -0.43239 -0.60614 -0.4454 -0.56504 -0.46367 C -0.56346 -0.4643 -0.55905 -0.46682 -0.56047 -0.46577 C -0.59197 -0.43994 -0.62252 -0.41139 -0.65575 -0.38997 C -0.73638 -0.33747 -0.83307 -0.3213 -0.90173 -0.24423 C -0.94299 -0.19824 -0.95669 -0.19803 -0.92945 -0.20328 L -0.79716 -0.28329 L -0.74646 -0.31395 C -0.72 -0.32949 -0.69244 -0.34188 -0.66661 -0.3591 C -0.66142 -0.36246 -0.64567 -0.37149 -0.65118 -0.36939 C -0.70315 -0.34965 -0.7548 -0.32781 -0.80646 -0.30576 C -0.85575 -0.28476 -0.98031 -0.23373 -1.04173 -0.19509 C -1.06236 -0.18207 -1.08157 -0.16506 -1.10157 -0.14994 C -1.08913 0.00084 -1.10409 -0.12285 -0.80488 -0.20748 C -0.68394 -0.24171 -0.63622 -0.27573 -0.50819 -0.34062 C -0.50409 -0.35175 -0.48772 -0.39039 -0.53433 -0.33873 C -0.5548 -0.31605 -0.56913 -0.28539 -0.58661 -0.25872 C -0.60898 -0.18921 -0.6611 -0.09345 -0.61575 -0.0105 C -0.59764 0.02268 -0.56142 0.02898 -0.53433 0.04893 C -0.48063 0.0399 -0.31858 0.04557 -0.24992 -0.03108 C -0.22346 -0.06069 -0.20488 -0.1008 -0.1822 -0.13566 C -0.18535 -0.13902 -0.18756 -0.14469 -0.1915 -0.14595 C -0.25858 -0.16653 -0.33024 -0.14364 -0.39591 -0.13566 C -0.43213 -0.12264 -0.63528 -0.06132 -0.6989 -0.0105 C -0.73842 0.02079 -0.77165 0.06468 -0.80803 0.10226 C -0.7926 0.10625 -0.77716 0.11948 -0.76189 0.11444 C -0.64409 0.07601 -0.61874 0.04893 -0.53276 -0.01869 C -0.52976 -0.02625 -0.52457 -0.03297 -0.52362 -0.04137 C -0.52315 -0.04431 -0.5274 -0.0462 -0.52976 -0.04536 C -0.55716 -0.03717 -0.58409 -0.02499 -0.61118 -0.0147 C -0.6389 0.01071 -0.66724 0.03339 -0.69118 0.0653 C -0.69402 0.06908 -0.69528 0.07475 -0.69732 0.07958 C -0.6948 0.08021 -0.69213 0.08252 -0.68961 0.08168 C -0.67764 0.07727 -0.61575 0.04347 -0.60819 0.03864 C -0.60315 0.03549 -0.59858 0.03108 -0.59433 0.02625 C -0.59181 0.02352 -0.58488 0.01638 -0.58819 0.01617 C -0.60063 0.01533 -0.61276 0.02163 -0.62504 0.02436 C -0.7137 0.07748 -0.62126 0.02436 -0.82488 0.10625 C -0.84362 0.11381 -0.78661 0.09554 -0.76803 0.08777 C -0.62803 0.03045 -0.48252 -0.00672 -0.34835 -0.08442 C -0.3211 -0.10017 -0.29276 -0.11235 -0.26677 -0.13146 C -0.24425 -0.14826 -0.22472 -0.17115 -0.20378 -0.1911 C -0.22016 -0.20034 -0.21323 -0.19992 -0.23606 -0.189 L -0.66803 0.02016 C -0.69465 0.0336 -0.72094 0.04893 -0.74488 0.06929 C -0.76646 0.08756 -0.78394 0.11318 -0.80331 0.13502 C -0.79874 0.13838 -0.7948 0.14573 -0.78961 0.14531 C -0.71307 0.13691 -0.68913 0.09428 -0.61732 0.03444 C -0.61433 0.02625 -0.60866 0.01911 -0.60819 0.00987 C -0.60787 0.00651 -0.61339 0.0063 -0.61575 0.00777 C -0.65543 0.03339 -0.69339 0.06321 -0.7326 0.08987 C -0.75291 0.10352 -0.7737 0.1157 -0.79417 0.12893 C -0.82756 0.15056 -0.86409 0.16526 -0.89402 0.19445 C -0.90173 0.20201 -0.92646 0.21965 -0.91716 0.21692 C -0.90346 0.21293 -0.89307 0.19781 -0.88031 0.19025 C -0.80898 0.14909 -0.73795 0.10667 -0.66504 0.07139 C -0.03811 -0.23121 -0.58724 0.06614 -0.1715 -0.16443 C -0.15669 -0.19404 -0.1463 -0.20622 -0.22535 -0.19719 C -0.4422 -0.17199 -0.65779 -0.12873 -0.87402 -0.09471 C -0.99701 -0.04536 -1.12378 -0.01008 -1.24299 0.05292 C -1.31087 0.08882 -1.37118 0.14678 -1.43197 0.20054 C -1.43921 0.20705 -1.45276 0.22847 -1.44425 0.23141 C -1.42598 0.2375 -1.40709 0.22217 -1.38898 0.21503 C -1.33937 0.1955 -1.28945 0.17702 -1.24142 0.1514 C -1.17968 0.11843 -1.10945 0.07391 -1.05402 0.01806 C -1.03071 -0.00525 -1.0085 -0.03045 -0.9863 -0.05565 C -0.9822 -0.06048 -0.97165 -0.07896 -0.96331 -0.08232 C -0.95937 -0.084 -0.95512 -0.08379 -0.95102 -0.08442 C -1.01102 -0.05586 -0.93654 -0.08925 -0.99244 -0.07014 C -1.00394 -0.06615 -1.01496 -0.06048 -1.0263 -0.05565 C -1.02882 -0.05292 -1.03654 -0.0504 -1.03402 -0.04746 C -1.02504 -0.03738 -0.99118 -0.0483 -0.9863 -0.04956 C -0.89102 -0.07371 -0.7948 -0.09324 -0.70031 -0.12327 L -0.59732 -0.15624 C -0.59417 -0.15729 -0.58488 -0.16107 -0.58819 -0.16023 C -0.67465 -0.14007 -0.72567 -0.12831 -0.81102 -0.08232 C -0.83402 -0.06993 -0.85417 -0.04956 -0.87559 -0.03318 C -0.89071 -0.00798 -0.89181 -0.01113 -0.8326 -0.03108 C -0.74079 -0.06195 -0.64882 -0.09198 -0.5589 -0.13146 C -0.39307 -0.20454 -0.45244 -0.19068 -0.38677 -0.20538 C -0.54126 -0.10227 -0.33543 -0.23688 -0.79417 -0.02898 L -1.03858 0.08168 C -1.05276 0.11948 -1.0515 0.10499 -0.98787 0.08777 C -0.93528 0.0737 -0.88315 0.05712 -0.83102 0.04074 C -0.67402 -0.00903 -0.51905 -0.07056 -0.36063 -0.11109 L -0.18378 -0.15624 C -0.17606 -0.15834 -0.16787 -0.1596 -0.16079 -0.16443 C -0.15559 -0.16779 -0.17197 -0.16191 -0.17764 -0.16023 C -0.24079 -0.14196 -0.30441 -0.12705 -0.36677 -0.105 C -0.44 -0.07896 -0.51433 -0.05775 -0.58661 -0.02709 C -0.64929 -0.00021 -0.70961 0.03591 -0.77102 0.0674 C -0.78441 0.08168 -0.80646 0.0884 -0.81102 0.11045 C -0.8137 0.12326 -0.79339 0.12809 -0.78346 0.12683 C -0.71055 0.11759 -0.6389 0.09533 -0.56661 0.07958 C -0.19622 -0.11991 -0.24661 -0.04515 -0.02551 -0.26481 C -0.01874 -0.27153 -0.01417 -0.28119 -0.0085 -0.28938 C -0.01984 -0.37212 -0.00677 -0.31878 -0.14535 -0.26271 C -0.20252 -0.23961 -0.25984 -0.21609 -0.31606 -0.189 C -0.43449 -0.13167 -0.51543 -0.09933 -0.60961 0.00378 C -0.61779 0.0126 -0.58913 -0.00315 -0.5789 -0.00651 C -0.55842 -0.02226 -0.53685 -0.0357 -0.51748 -0.05355 C -0.49937 -0.07056 -0.47323 -0.10647 -0.45591 -0.12957 C -0.44661 -0.16023 -0.44929 -0.14406 -0.50205 -0.12138 C -0.84535 0.02625 -0.72252 -0.04851 -0.93102 0.09596 C -0.96882 0.1577 -0.95591 0.12977 -0.83716 0.05502 C -0.80756 0.03633 -0.77858 0.01575 -0.74961 -0.00441 C -0.7422 -0.00945 -0.73528 -0.01533 -0.72803 -0.02079 C -0.7 -0.07686 -0.69307 -0.07308 -0.79874 -0.04347 C -0.92362 -0.00819 -0.98787 0.03276 -1.10472 0.09407 C -1.1263 0.11864 -1.1526 0.13712 -1.16929 0.16778 C -1.17307 0.17492 -1.16031 0.18185 -1.15386 0.18416 C -1.14205 0.18836 -1.12929 0.18563 -1.11701 0.18626 C -1.0463 0.17534 -0.97512 0.16841 -0.90488 0.1535 C -0.71528 0.11276 -0.53842 0.06824 -0.35905 -0.02289 C -0.31874 -0.04326 -0.28315 -0.07749 -0.24535 -0.105 C -0.24016 -0.11718 -0.23244 -0.1281 -0.22992 -0.14175 C -0.22929 -0.14532 -0.2348 -0.14553 -0.23764 -0.14595 C -0.24929 -0.14763 -0.2611 -0.14721 -0.27291 -0.14805 C -0.46945 -0.08652 -0.64488 -0.04011 -0.83417 0.04683 C -0.87591 0.06614 -0.91543 0.09365 -0.95559 0.11864 C -0.95858 0.12032 -0.96661 0.12683 -0.96331 0.12683 C -0.95386 0.12683 -0.94488 0.12137 -0.93559 0.11864 C -0.74882 -0.02961 -0.65953 -0.08505 -0.50047 -0.26082 C -0.47307 -0.29085 -0.45071 -0.32844 -0.42677 -0.3633 C -0.42205 -0.37002 -0.40787 -0.38913 -0.41433 -0.38577 C -0.50724 -0.33873 -0.60772 -0.26187 -0.69118 -0.1911 C -0.69937 -0.18396 -0.70551 -0.17325 -0.7126 -0.16443 C -0.71575 -0.15225 -0.71654 -0.15393 -0.6989 -0.16632 C -0.66787 -0.18837 -0.63842 -0.21462 -0.60661 -0.23415 C -0.58205 -0.24906 -0.55764 -0.26481 -0.53276 -0.27909 C -0.51654 -0.28854 -0.49984 -0.29631 -0.48362 -0.30576 C -0.47984 -0.30807 -0.47575 -0.31017 -0.47276 -0.31395 C -0.47087 -0.31668 -0.47795 -0.31122 -0.48047 -0.30996 C -0.48409 -0.3045 -0.48709 -0.29799 -0.49134 -0.29358 C -0.5348 -0.24675 -0.58693 -0.21252 -0.62346 -0.15624 C -0.63685 -0.13566 -0.65102 -0.11613 -0.66346 -0.09471 C -0.66803 -0.08673 -0.68094 -0.06321 -0.67417 -0.06804 C -0.65118 -0.08421 -0.39858 -0.29127 -0.36063 -0.32844 C -0.33748 -0.35091 -0.31402 -0.37275 -0.29134 -0.39606 C -0.28677 -0.40068 -0.27543 -0.41853 -0.27905 -0.41244 C -0.35591 -0.28455 -0.33984 -0.36666 -0.50819 -0.16842 C -0.63543 -0.01869 -0.58441 -0.09471 -0.66803 0.05082 C -0.67874 0.16442 -0.68079 0.1052 -0.49134 0.00987 C -0.27685 -0.09786 -0.20803 -0.16401 0.00378 -0.32025 C 0.01165 -0.33453 0.04913 -0.37065 0.02535 -0.39606 C 0.02126 -0.40026 0.01512 -0.39732 0.00992 -0.39816 C -0.01575 -0.38913 -0.04157 -0.38178 -0.06693 -0.37149 C -0.12866 -0.3465 -0.32898 -0.24192 -0.33905 -0.23604 C -0.41402 -0.19362 -0.48661 -0.14448 -0.56047 -0.0987 C -0.56409 -0.09387 -0.56803 -0.08967 -0.57118 -0.08442 C -0.57244 -0.08253 -0.56787 -0.08673 -0.56661 -0.08841 C -0.55559 -0.10395 -0.54709 -0.12306 -0.53433 -0.13566 C -0.46913 -0.20013 -0.3885 -0.24381 -0.31449 -0.28329 C -0.27858 -0.3024 -0.24157 -0.3171 -0.20535 -0.33453 C -0.19748 -0.33831 -0.17496 -0.35217 -0.1822 -0.34692 C -0.32409 -0.24234 -0.36283 -0.26523 -0.58346 -0.16632 C -0.65071 -0.13629 -0.71921 -0.11172 -0.78488 -0.07623 C -0.82724 -0.05334 -0.86646 -0.02163 -0.90646 0.00777 C -0.91181 0.01197 -0.92551 0.02856 -0.92016 0.02436 C -0.86472 -0.01953 -0.81276 -0.07119 -0.75575 -0.11109 C -0.57811 -0.23541 -0.50693 -0.26754 -0.37905 -0.38577 C -0.37465 -0.38997 -0.37087 -0.39543 -0.36677 -0.40005 C -0.40866 -0.42819 -0.37921 -0.41076 -0.48819 -0.35301 C -0.53323 -0.32907 -0.57921 -0.30786 -0.62346 -0.28119 C -0.70756 -0.23058 -0.72252 -0.21609 -0.78488 -0.16443 C -0.76661 -0.19866 -0.77039 -0.19446 -0.72504 -0.23205 C -0.61968 -0.31899 -0.56756 -0.33789 -0.43748 -0.39396 C -0.41291 -0.40467 -0.3622 -0.41853 -0.3622 -0.41853 C -0.36362 -0.4158 -0.36457 -0.41202 -0.36677 -0.41034 C -0.48236 -0.3234 -0.41134 -0.3822 -0.53732 -0.30786 C -0.56472 -0.2919 -0.59118 -0.27342 -0.61732 -0.25452 C -0.63118 -0.24465 -0.64441 -0.23352 -0.65732 -0.22176 C -0.66094 -0.2184 -0.67087 -0.20832 -0.66661 -0.20937 C -0.65748 -0.21189 -0.65039 -0.22092 -0.64189 -0.22596 C -0.61795 -0.24003 -0.59433 -0.25494 -0.56976 -0.26691 C -0.48976 -0.30555 -0.40961 -0.34398 -0.32835 -0.37758 C -0.16142 -0.44645 0.00693 -0.50882 0.17449 -0.57434 L 0.16362 -0.57035 C 0.03055 -0.45548 0.13843 -0.54977 -0.01165 -0.41454 L -0.13307 -0.30576 C -0.23842 -0.21 -0.23858 -0.20202 -0.34063 -0.12537 C -0.3726 -0.10143 -0.37244 -0.10269 -0.39748 -0.09261 C -0.40677 -0.10479 -0.40315 -0.0987 -0.41134 -0.12537 C -0.4189 -0.15036 -0.41905 -0.15393 -0.42362 -0.17871 C -0.41905 -0.19173 -0.41748 -0.20748 -0.40976 -0.21777 C -0.39402 -0.23856 -0.33842 -0.25599 -0.32362 -0.26082 C -0.29575 -0.26985 -0.23921 -0.28539 -0.23921 -0.28539 C -0.35606 -0.21357 -0.32173 -0.22806 -0.45291 -0.17661 C -0.47465 -0.168 -0.49654 -0.15918 -0.5189 -0.15414 C -0.55197 -0.14679 -0.58551 -0.14448 -0.6189 -0.13986 C -0.62394 -0.14868 -0.63449 -0.15519 -0.63433 -0.16632 C -0.63386 -0.18459 -0.59748 -0.23751 -0.58961 -0.24423 C -0.53213 -0.29421 -0.50031 -0.29148 -0.43134 -0.31206 C -0.38724 -0.32508 -0.35197 -0.35259 -0.50047 -0.26481 C -0.53779 -0.24276 -0.57779 -0.22764 -0.61276 -0.19929 L -0.71118 -0.11928 C -0.71323 -0.11382 -0.71732 -0.10899 -0.71732 -0.1029 C -0.71732 -0.09996 -0.71291 -0.10353 -0.71118 -0.105 C -0.69087 -0.11928 -0.67276 -0.13944 -0.65118 -0.14994 C -0.56268 -0.19362 -0.47449 -0.24171 -0.38205 -0.26691 L -0.31449 -0.28539 C -0.31291 -0.28581 -0.30866 -0.28896 -0.30992 -0.28728 C -0.31197 -0.28455 -0.31512 -0.2835 -0.31748 -0.28119 C -0.34031 -0.25956 -0.36142 -0.2352 -0.3852 -0.21567 C -0.5337 -0.09282 -0.48913 -0.1533 -0.54362 -0.07413 C -0.53528 -0.05985 -0.53134 -0.03801 -0.5189 -0.03108 C -0.48331 -0.01092 -0.34945 -0.02037 -0.32835 -0.02079 C -0.23433 -0.05523 -0.22693 -0.04746 -0.15465 -0.1029 C -0.15024 -0.10626 -0.1474 -0.11235 -0.14378 -0.11718 C -0.1485 -0.12537 -0.15055 -0.13776 -0.15764 -0.14175 C -0.17953 -0.15414 -0.25921 -0.13671 -0.26677 -0.13566 C -0.37118 -0.10185 -0.3748 -0.1113 -0.46661 -0.04137 C -0.5074 -0.01029 -0.5052 -0.01134 -0.52205 0.02016 C -0.52047 0.02079 -0.5189 0.02289 -0.51748 0.02226 C -0.43213 -0.0147 -0.31716 -0.06762 -0.2315 -0.11508 C -0.20173 -0.13146 -0.15654 -0.12915 -0.14378 -0.16842 C -0.13323 -0.20139 -0.19654 -0.15414 -0.2222 -0.14385 C -0.2611 -0.1281 -0.30047 -0.11298 -0.33748 -0.09051 C -0.34882 -0.08379 -0.36016 -0.07728 -0.37134 -0.07014 C -0.37402 -0.06825 -0.38142 -0.06153 -0.37905 -0.06384 C -0.36898 -0.07371 -0.35716 -0.08085 -0.34835 -0.09261 C -0.33228 -0.11403 -0.30315 -0.15057 -0.28992 -0.17661 C -0.28441 -0.18732 -0.28142 -0.19971 -0.27764 -0.21147 C -0.27528 -0.21861 -0.27339 -0.22659 -0.2715 -0.23415 C -0.27921 -0.25473 -0.27402 -0.24612 -0.30677 -0.25452 C -0.44205 -0.28959 -0.44031 -0.28287 -0.59433 -0.29967 L -0.79716 -0.28539 C -0.80047 -0.28497 -0.80961 -0.28056 -0.80646 -0.28119 C -0.79197 -0.28392 -0.77764 -0.28749 -0.76346 -0.29148 C -0.64315 -0.32466 -0.59465 -0.33663 -0.47276 -0.39816 C -0.42457 -0.42252 -0.37795 -0.45254 -0.33134 -0.48215 C -0.30567 -0.49832 -0.2811 -0.51743 -0.25606 -0.53549 C -0.25087 -0.53927 -0.23591 -0.54305 -0.24063 -0.54767 C -0.24661 -0.55355 -0.25512 -0.54431 -0.2622 -0.54158 C -0.28031 -0.53465 -0.29811 -0.52709 -0.31606 -0.51911 L -0.5189 -0.42672 C -0.56488 -0.40635 -0.61102 -0.3864 -0.65732 -0.36729 C -0.78756 -0.31395 -0.74299 -0.34188 -0.82646 -0.29358 C -0.83039 -0.29127 -0.81842 -0.2982 -0.81417 -0.29967 C -0.74913 -0.3234 -0.68472 -0.35028 -0.6189 -0.36939 C -0.50047 -0.40362 -0.38346 -0.44708 -0.26378 -0.47186 C -0.07701 -0.5105 -0.15795 -0.49202 -0.02079 -0.5252 C -0.05559 -0.49055 -0.04457 -0.49895 -0.10693 -0.46367 C -0.17827 -0.42336 -0.25165 -0.38955 -0.3222 -0.34692 C -0.38661 -0.30765 -0.44866 -0.25977 -0.51591 -0.22995 C -0.51433 -0.23268 -0.51291 -0.23562 -0.51134 -0.23814 C -0.49622 -0.2604 -0.49118 -0.25998 -0.46362 -0.2772 C -0.36472 -0.33852 -0.41591 -0.30345 -0.31606 -0.357 C -0.30598 -0.36246 -0.29669 -0.36981 -0.28677 -0.37548 C -0.28504 -0.37653 -0.28976 -0.37254 -0.29134 -0.37149 C -0.30614 -0.36099 -0.32094 -0.35028 -0.33606 -0.34062 C -0.34756 -0.33327 -0.35937 -0.32634 -0.37134 -0.32025 C -0.38583 -0.3129 -0.64441 -0.18228 -0.70961 -0.15813 L -0.7926 -0.12747 C -0.79213 -0.12957 -0.79181 -0.13167 -0.79102 -0.13356 C -0.78126 -0.16191 -0.77354 -0.17808 -0.75417 -0.20328 C -0.73654 -0.22638 -0.71764 -0.24801 -0.69732 -0.26691 C -0.64331 -0.31668 -0.58929 -0.34986 -0.52976 -0.38577 C -0.47842 -0.41664 -0.49087 -0.41202 -0.4652 -0.42063 C -0.47465 -0.39543 -0.4663 -0.41559 -0.49591 -0.36939 C -0.5137 -0.34146 -0.52787 -0.31983 -0.54362 -0.28938 C -0.54961 -0.27762 -0.55559 -0.26544 -0.56047 -0.25242 C -0.56331 -0.24486 -0.56457 -0.23604 -0.56661 -0.22785 C -0.56551 -0.21903 -0.56661 -0.20328 -0.55433 -0.22176 C -0.54835 -0.23079 -0.54047 -0.25242 -0.54047 -0.25242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5354 -0.45968 L -0.55354 -0.45968 C -0.56331 -0.45821 -0.57307 -0.45737 -0.58268 -0.45548 C -0.58787 -0.45464 -0.59291 -0.45275 -0.59811 -0.45149 C -0.60472 -0.44981 -0.6115 -0.44876 -0.61811 -0.44729 C -0.69165 -0.41222 -0.58866 -0.45989 -0.6611 -0.43091 C -0.67638 -0.42482 -0.69228 -0.41579 -0.70567 -0.40424 C -0.71071 -0.40004 -0.71512 -0.395 -0.71953 -0.38996 C -0.72866 -0.37988 -0.74126 -0.36581 -0.74567 -0.3509 L -0.74882 -0.34082 C -0.7452 -0.33935 -0.74173 -0.33662 -0.73795 -0.33662 C -0.72173 -0.33662 -0.70016 -0.34544 -0.68583 -0.353 C -0.67464 -0.35888 -0.66362 -0.36539 -0.65354 -0.37358 C -0.64409 -0.38114 -0.63543 -0.39038 -0.6274 -0.40025 C -0.61842 -0.41096 -0.61008 -0.42251 -0.60268 -0.43511 C -0.58772 -0.46115 -0.57386 -0.49706 -0.56425 -0.5273 C -0.56016 -0.54074 -0.55716 -0.5546 -0.55354 -0.56825 C -0.55055 -0.59387 -0.54693 -0.61067 -0.55354 -0.63796 C -0.55559 -0.64636 -0.57338 -0.64951 -0.57653 -0.65035 C -0.61024 -0.65896 -0.6063 -0.65686 -0.64724 -0.66253 C -0.68425 -0.65854 -0.72173 -0.6598 -0.75795 -0.65035 C -0.77764 -0.64531 -0.79543 -0.63124 -0.81338 -0.61948 C -0.82882 -0.60941 -0.84346 -0.59723 -0.85795 -0.58463 C -0.86866 -0.57539 -0.87953 -0.56594 -0.88866 -0.55397 C -0.89512 -0.54578 -0.89937 -0.53528 -0.90409 -0.5252 C -0.91134 -0.50987 -0.91087 -0.50924 -0.91323 -0.49664 C -0.90929 -0.4832 -0.91197 -0.48362 -0.89795 -0.48425 C -0.87181 -0.48551 -0.84567 -0.48845 -0.81953 -0.49034 C -0.76394 -0.51029 -0.77653 -0.50231 -0.71197 -0.54788 C -0.70567 -0.55208 -0.69984 -0.55754 -0.69496 -0.56426 C -0.69055 -0.57014 -0.67811 -0.58631 -0.68425 -0.58463 L -0.71496 -0.57644 C -0.73244 -0.56636 -0.75039 -0.55775 -0.76724 -0.54578 C -0.86457 -0.47669 -0.89748 -0.45989 -0.96709 -0.36938 C -0.98378 -0.34775 -1 -0.32528 -1.01323 -0.29966 C -1.03354 -0.26081 -1.03512 -0.24233 -1.04252 -0.20348 C -1.04047 -0.19172 -1.04126 -0.17849 -1.03622 -0.16862 C -1.03134 -0.15854 -0.99449 -0.15644 -0.99323 -0.15623 C -0.95732 -0.16169 -0.9211 -0.16358 -0.88567 -0.17261 C -0.84945 -0.18185 -0.81197 -0.20558 -0.7811 -0.23204 C -0.76913 -0.24233 -0.75748 -0.25367 -0.74724 -0.2669 C -0.73937 -0.27719 -0.73386 -0.29021 -0.72724 -0.30176 C -0.72016 -0.32822 -0.71811 -0.32843 -0.71811 -0.3551 C -0.71811 -0.36329 -0.71716 -0.37211 -0.71953 -0.37967 C -0.72205 -0.38786 -0.72693 -0.39437 -0.73181 -0.40025 C -0.7537 -0.42545 -0.78346 -0.437 -0.81024 -0.44729 C -0.89417 -0.47942 -0.88488 -0.47186 -0.97323 -0.47606 C -1.05984 -0.45443 -1.10268 -0.47732 -1.15165 -0.40424 C -1.15575 -0.39815 -1.15669 -0.38933 -1.15937 -0.38177 C -1.15464 -0.36812 -1.15354 -0.35111 -1.14551 -0.34082 C -1.1389 -0.33242 -1.12835 -0.33221 -1.11937 -0.33053 C -1.10047 -0.32675 -1.08142 -0.32633 -1.06236 -0.32444 C -0.95323 -0.32759 -0.9474 -0.31877 -0.85953 -0.34481 C -0.82205 -0.35594 -0.79181 -0.36035 -0.7611 -0.38387 C -0.7589 -0.38555 -0.75701 -0.38786 -0.75496 -0.38996 C -0.75323 -0.39878 -0.75039 -0.40361 -0.76268 -0.39605 C -0.79134 -0.37862 -0.7863 -0.37736 -0.81024 -0.3572 C -0.81732 -0.35132 -0.82457 -0.34628 -0.83181 -0.34082 C -0.83181 -0.34061 -0.84409 -0.32402 -0.84409 -0.31814 C -0.84409 -0.3152 -0.84315 -0.311 -0.8411 -0.30995 C -0.83575 -0.30722 -0.82976 -0.30869 -0.82409 -0.30785 C -0.79087 -0.31331 -0.75732 -0.31688 -0.72425 -0.32444 C -0.69165 -0.33158 -0.64835 -0.35048 -0.61653 -0.36329 C -0.60677 -0.37148 -0.59701 -0.37946 -0.5874 -0.38786 C -0.58315 -0.39164 -0.57858 -0.39521 -0.57512 -0.40025 C -0.57323 -0.40298 -0.57307 -0.40697 -0.57197 -0.41054 C -0.57496 -0.41831 -0.57512 -0.42356 -0.58425 -0.42272 C -0.61559 -0.41957 -0.64677 -0.41327 -0.67811 -0.40844 C -0.72425 -0.39017 -0.71874 -0.395 -0.76409 -0.36539 C -0.7737 -0.35909 -0.78315 -0.35279 -0.79181 -0.34481 C -0.79653 -0.3404 -0.8 -0.33389 -0.80409 -0.32843 C -0.80268 -0.3257 -0.80205 -0.32066 -0.79953 -0.32024 C -0.79181 -0.31919 -0.78394 -0.32192 -0.77653 -0.32444 C -0.75827 -0.33011 -0.74047 -0.33746 -0.72268 -0.34481 C -0.68047 -0.36203 -0.63716 -0.37526 -0.59653 -0.39815 C -0.58331 -0.40571 -0.56945 -0.4118 -0.55653 -0.42062 C -0.54835 -0.42629 -0.52425 -0.44057 -0.53354 -0.4412 C -0.61291 -0.44582 -0.69244 -0.43574 -0.77181 -0.43301 C -0.83276 -0.41894 -0.88142 -0.4118 -0.93937 -0.38387 C -0.98252 -0.36308 -0.97984 -0.36266 -1.00252 -0.33263 C -1.00299 -0.32843 -1.00472 -0.32423 -1.00394 -0.32024 C -1.00346 -0.31751 -1.00142 -0.31499 -0.99937 -0.31415 C -0.98787 -0.30932 -0.96 -0.30869 -0.95024 -0.30785 C -0.9148 -0.30932 -0.87937 -0.30932 -0.84409 -0.31205 C -0.83575 -0.31268 -0.8274 -0.31457 -0.81953 -0.31814 C -0.80882 -0.32297 -0.79842 -0.32885 -0.78882 -0.33662 C -0.77968 -0.34397 -0.78394 -0.34145 -0.77653 -0.34481 C -0.77858 -0.34145 -0.78094 -0.3383 -0.78268 -0.33452 C -0.78346 -0.33284 -0.78504 -0.33032 -0.78409 -0.32843 C -0.78299 -0.32591 -0.78 -0.3257 -0.77795 -0.32444 C -0.76614 -0.3257 -0.75433 -0.32549 -0.74268 -0.32843 C -0.73764 -0.32969 -0.73354 -0.3341 -0.72882 -0.33662 C -0.71811 -0.34229 -0.71354 -0.34334 -0.70268 -0.34691 C -0.67496 -0.38387 -0.69827 -0.35216 -0.77795 -0.27929 C -0.82598 -0.2354 -0.92724 -0.14783 -0.95795 -0.1071 C -0.99008 -0.06405 -0.97937 -0.08547 -0.9948 -0.04767 C -0.9822 -0.04347 -0.98819 -0.0441 -0.96709 -0.05166 C -0.94189 -0.06069 -0.9159 -0.0672 -0.89181 -0.08043 C -0.86394 -0.09534 -0.83842 -0.11697 -0.81181 -0.13565 C -0.80346 -0.14153 -0.79417 -0.14573 -0.78724 -0.15413 C -0.7811 -0.16169 -0.77464 -0.16883 -0.76882 -0.17681 C -0.76394 -0.18311 -0.75685 -0.19487 -0.75338 -0.20348 C -0.75213 -0.20663 -0.75134 -0.2102 -0.75039 -0.21356 C -0.76409 -0.21881 -0.76677 -0.22196 -0.78409 -0.21356 C -0.7915 -0.2102 -0.80409 -0.19718 -0.80409 -0.19718 C -0.8052 -0.19508 -0.8085 -0.19277 -0.80724 -0.19109 C -0.80142 -0.18332 -0.77795 -0.19718 -0.77795 -0.19718 C -0.7548 -0.20789 -0.7315 -0.21797 -0.70882 -0.22994 C -0.69606 -0.23687 -0.68299 -0.24317 -0.67039 -0.25052 C -0.65181 -0.26123 -0.6337 -0.27173 -0.61811 -0.28958 C -0.61338 -0.29483 -0.60992 -0.30197 -0.60583 -0.30785 C -0.60378 -0.31079 -0.60173 -0.31331 -0.59968 -0.31604 C -0.59811 -0.32255 -0.5948 -0.32885 -0.60583 -0.33053 C -0.62677 -0.33347 -0.64787 -0.33179 -0.66882 -0.33263 C -0.69134 -0.33116 -0.71417 -0.33263 -0.73653 -0.32843 C -0.79811 -0.31688 -0.84236 -0.29798 -0.89953 -0.2669 C -0.93921 -0.24527 -0.96331 -0.23015 -0.99638 -0.19928 C -0.99921 -0.19655 -1.00142 -0.19235 -1.00394 -0.18899 C -0.95764 -0.18458 -0.98961 -0.18395 -0.91181 -0.21776 C -0.86913 -0.23624 -0.86394 -0.23582 -0.82567 -0.26081 C -0.81338 -0.26879 -0.78441 -0.28937 -0.77181 -0.30386 C -0.76614 -0.31058 -0.76157 -0.31877 -0.75653 -0.32633 C -0.7559 -0.32843 -0.75354 -0.33137 -0.75496 -0.33263 C -0.75858 -0.33536 -0.76315 -0.3341 -0.76724 -0.33452 C -0.77748 -0.33557 -0.78772 -0.33599 -0.79795 -0.33662 C -0.81386 -0.33599 -0.83008 -0.33872 -0.84567 -0.33452 C -0.86472 -0.32969 -0.88283 -0.3194 -0.90094 -0.30995 C -0.93953 -0.29021 -1.00976 -0.2501 -1.03323 -0.20537 L -1.04394 -0.185 C -1.04535 -0.17744 -1.0485 -0.17219 -1.03779 -0.17261 C -1.02189 -0.17324 -1.00598 -0.17681 -0.99024 -0.1787 C -0.95874 -0.19277 -0.92535 -0.2018 -0.89795 -0.22805 C -0.88646 -0.23897 -0.86567 -0.2648 -0.86567 -0.2648 C -0.86472 -0.26732 -0.84882 -0.29147 -0.8611 -0.29777 C -0.8674 -0.30092 -0.87433 -0.3005 -0.88094 -0.30176 C -0.90409 -0.29777 -0.92756 -0.29651 -0.95024 -0.28958 C -0.97937 -0.28034 -1.00598 -0.25955 -1.02866 -0.23414 C -1.04551 -0.21524 -1.05102 -0.20243 -1.06236 -0.1808 C -1.06346 -0.17597 -1.06614 -0.17135 -1.06551 -0.16652 C -1.06488 -0.16169 -1.06299 -0.15434 -1.05937 -0.15413 C -1.03527 -0.15287 -1.01118 -0.15959 -0.98709 -0.16232 C -0.96835 -0.17009 -0.91181 -0.19256 -0.8948 -0.20348 C -0.87102 -0.21839 -0.8463 -0.23267 -0.82567 -0.25472 C -0.80882 -0.27257 -0.81386 -0.26375 -0.80724 -0.27719 C -0.81087 -0.27929 -0.81417 -0.28265 -0.81795 -0.28328 C -0.82756 -0.28538 -0.83748 -0.2858 -0.84724 -0.28538 C -0.8852 -0.2837 -0.92299 -0.27992 -0.96094 -0.27719 C -0.98205 -0.26963 -1.00315 -0.26291 -1.02394 -0.25472 C -1.05559 -0.24212 -1.06504 -0.24128 -1.08709 -0.21986 C -1.08945 -0.21755 -1.09118 -0.2144 -1.09323 -0.21167 C -1.06268 -0.20642 -1.08189 -0.20852 -1.02394 -0.21566 C -0.97968 -0.22112 -0.98567 -0.2207 -0.94409 -0.22994 C -0.94299 -0.23057 -0.91276 -0.24401 -0.90866 -0.24842 C -0.90709 -0.25031 -0.90772 -0.25388 -0.90709 -0.25661 C -0.91181 -0.26207 -0.91527 -0.26984 -0.92094 -0.27299 C -0.93685 -0.28202 -0.9915 -0.28664 -1.00094 -0.28748 C -1.02346 -0.28937 -1.04598 -0.29021 -1.06866 -0.29147 C -1.08961 -0.29084 -1.11071 -0.2921 -1.13165 -0.28958 C -1.14819 -0.28727 -1.16457 -0.28202 -1.18079 -0.27719 C -1.2063 -0.26963 -1.20835 -0.26795 -1.22677 -0.25871 C -1.23464 -0.227 -1.23134 -0.24716 -1.16693 -0.25661 C -1.11811 -0.26396 -1.06945 -0.27299 -1.02094 -0.28328 C -0.97071 -0.29399 -0.9326 -0.3068 -0.88567 -0.33053 C -0.87039 -0.33809 -0.85543 -0.34691 -0.8411 -0.3572 C -0.83433 -0.36203 -0.82866 -0.36938 -0.82252 -0.37568 C -0.82047 -0.38177 -0.81622 -0.38723 -0.81638 -0.39395 C -0.81685 -0.4055 -0.81937 -0.41726 -0.82409 -0.42692 C -0.82661 -0.43196 -0.83197 -0.43364 -0.83638 -0.43511 C -0.87764 -0.44876 -0.88803 -0.4475 -0.92866 -0.45149 C -0.98331 -0.44246 -1.00047 -0.45674 -1.03323 -0.42272 C -1.03716 -0.41852 -1.04047 -0.41327 -1.04394 -0.40844 C -1.04457 -0.40445 -1.04709 -0.39626 -1.04394 -0.39206 C -1.04189 -0.38912 -1.03905 -0.38702 -1.03622 -0.38576 C -1.02252 -0.37967 -1.00126 -0.38051 -0.98866 -0.37967 C -0.96346 -0.38303 -0.93827 -0.38513 -0.91323 -0.38996 C -0.88031 -0.39647 -0.86425 -0.40634 -0.83338 -0.42272 C -0.82094 -0.42944 -0.80913 -0.43763 -0.79638 -0.4433 C -0.79496 -0.44393 -0.79024 -0.44561 -0.79181 -0.4454 C -0.80362 -0.44288 -0.81543 -0.43973 -0.82724 -0.437 C -0.83181 -0.43301 -0.83669 -0.42923 -0.8411 -0.42482 C -0.84614 -0.41957 -0.84898 -0.4139 -0.85181 -0.40634 C -0.8526 -0.40445 -0.85276 -0.40235 -0.85338 -0.40025 C -0.84929 -0.39878 -0.8452 -0.39626 -0.8411 -0.39605 C -0.83087 -0.39542 -0.80598 -0.40046 -0.79638 -0.40235 C -0.78819 -0.40571 -0.78016 -0.40949 -0.77181 -0.41243 C -0.7652 -0.41495 -0.75827 -0.41537 -0.75181 -0.41873 C -0.7474 -0.42104 -0.74378 -0.42566 -0.73953 -0.42881 C -0.73764 -0.43049 -0.73543 -0.43154 -0.73338 -0.43301 C -0.73291 -0.43511 -0.73039 -0.43847 -0.73181 -0.4391 C -0.74079 -0.44288 -0.77905 -0.44477 -0.78724 -0.4454 C -0.81701 -0.44456 -0.84677 -0.44477 -0.87638 -0.4433 C -0.88567 -0.44267 -0.89527 -0.44288 -0.90409 -0.4391 C -0.9085 -0.43721 -0.91118 -0.43091 -0.9148 -0.42692 C -0.9159 -0.42419 -0.91874 -0.42146 -0.91795 -0.41873 C -0.90614 -0.37946 -0.89669 -0.37883 -0.86567 -0.36539 C -0.81543 -0.34376 -0.78362 -0.33599 -0.73039 -0.33053 C -0.7022 -0.32759 -0.67401 -0.3278 -0.64583 -0.32633 C -0.5715 -0.32864 -0.54394 -0.32402 -0.46441 -0.3572 C -0.43653 -0.36875 -0.4474 -0.36224 -0.43055 -0.37358 C -0.45323 -0.3887 -0.44409 -0.38408 -0.48283 -0.39395 C -0.50425 -0.39941 -0.52583 -0.40403 -0.5474 -0.40844 C -0.64031 -0.42776 -0.60551 -0.42188 -0.70425 -0.42692 C -0.82189 -0.4097 -0.81307 -0.43217 -0.88094 -0.38387 C -0.88488 -0.38093 -0.88819 -0.37694 -0.89181 -0.37358 C -0.84157 -0.36392 -0.85701 -0.36455 -0.77039 -0.38387 C -0.74787 -0.3887 -0.72614 -0.39815 -0.70425 -0.40634 C -0.68614 -0.41306 -0.66803 -0.4202 -0.65039 -0.42881 C -0.60646 -0.45065 -0.60205 -0.45401 -0.57512 -0.47186 C -0.57811 -0.47333 -0.5811 -0.47648 -0.58425 -0.47606 C -0.62189 -0.47165 -0.67276 -0.45212 -0.69953 -0.41873 L -0.74724 -0.35909 C -0.74929 -0.35174 -0.75165 -0.34418 -0.75338 -0.33662 C -0.75417 -0.33326 -0.75638 -0.32927 -0.75496 -0.32633 C -0.75354 -0.32339 -0.74976 -0.32507 -0.74724 -0.32444 C -0.74 -0.32633 -0.73228 -0.32612 -0.72567 -0.33053 C -0.66315 -0.37274 -0.59779 -0.42755 -0.54425 -0.48845 C -0.53401 -0.5 -0.52331 -0.51092 -0.51354 -0.52331 C -0.50236 -0.53717 -0.49701 -0.54284 -0.49197 -0.55796 C -0.49134 -0.56006 -0.49102 -0.56216 -0.49055 -0.56426 C -0.49559 -0.56489 -0.50079 -0.56594 -0.50583 -0.56636 C -0.58047 -0.57182 -0.59401 -0.56573 -0.69811 -0.56006 C -0.72724 -0.54851 -0.75732 -0.54011 -0.78567 -0.5252 C -0.80976 -0.5126 -0.83276 -0.49622 -0.8548 -0.47816 C -0.89543 -0.44498 -0.90882 -0.43112 -0.93181 -0.38387 C -0.93512 -0.37694 -0.93685 -0.36875 -0.93937 -0.36119 C -0.91968 -0.33053 -0.92724 -0.33347 -0.8748 -0.36539 C -0.81779 -0.40004 -0.77024 -0.4412 -0.72268 -0.49244 C -0.65984 -0.56027 -0.67401 -0.53528 -0.65039 -0.58274 C -0.64646 -0.59828 -0.6463 -0.59366 -0.67197 -0.57854 C -0.68205 -0.57266 -0.6915 -0.56531 -0.7011 -0.55796 C -0.74504 -0.5252 -0.74866 -0.52247 -0.78882 -0.48005 C -0.79937 -0.46892 -0.80961 -0.45758 -0.81953 -0.4454 C -0.82646 -0.43658 -0.83338 -0.42482 -0.83953 -0.41453 C -0.83496 -0.4139 -0.83024 -0.41201 -0.82567 -0.41243 C -0.80031 -0.41495 -0.79102 -0.42251 -0.76567 -0.43091 C -0.70157 -0.45233 -0.74661 -0.43259 -0.68583 -0.45968 C -0.67858 -0.46283 -0.6715 -0.46661 -0.66425 -0.46997 C -0.66063 -0.47144 -0.65716 -0.47396 -0.65354 -0.47396 C -0.65118 -0.47396 -0.65764 -0.47144 -0.65968 -0.46997 C -0.66583 -0.46535 -0.67181 -0.45989 -0.67811 -0.45548 C -0.68866 -0.44834 -0.69984 -0.44246 -0.71039 -0.43511 C -0.72693 -0.42335 -0.74362 -0.41138 -0.75953 -0.39815 C -0.77386 -0.38618 -0.78787 -0.37316 -0.8011 -0.35909 C -0.8285 -0.33032 -0.83165 -0.32297 -0.85181 -0.29147 C -0.85276 -0.28475 -0.85653 -0.27761 -0.8548 -0.2711 C -0.84882 -0.24569 -0.83653 -0.24233 -0.81953 -0.23813 C -0.80945 -0.23582 -0.79905 -0.2354 -0.78882 -0.23414 C -0.76063 -0.2354 -0.73213 -0.23288 -0.70425 -0.23813 C -0.6789 -0.24317 -0.64189 -0.27131 -0.62126 -0.28958 C -0.61291 -0.29672 -0.60488 -0.30449 -0.59811 -0.31415 C -0.5926 -0.32213 -0.57527 -0.35888 -0.57039 -0.37148 C -0.55968 -0.40046 -0.55716 -0.39731 -0.57197 -0.39395 C -0.61795 -0.35258 -0.66992 -0.30827 -0.71039 -0.25871 C -0.72268 -0.2438 -0.73559 -0.22952 -0.74724 -0.21356 C -0.76189 -0.19361 -0.77102 -0.1745 -0.78268 -0.15203 C -0.78835 -0.12515 -0.79323 -0.11571 -0.74882 -0.16442 C -0.72441 -0.19109 -0.7022 -0.22112 -0.6811 -0.25262 C -0.65937 -0.28517 -0.59638 -0.37631 -0.5874 -0.40634 C -0.58425 -0.41663 -0.58094 -0.42671 -0.57811 -0.437 C -0.57685 -0.44183 -0.57606 -0.44666 -0.57512 -0.45149 C -0.57464 -0.45359 -0.57213 -0.45863 -0.57354 -0.45758 C -0.57575 -0.45611 -0.57669 -0.45233 -0.57811 -0.44939 C -0.58142 -0.44267 -0.58457 -0.43595 -0.5874 -0.42881 C -0.60551 -0.38282 -0.63024 -0.32318 -0.64268 -0.2711 C -0.65087 -0.23687 -0.65748 -0.18626 -0.66268 -0.15014 C -0.66142 -0.07602 -0.67087 -0.08106 -0.65197 -0.03738 C -0.64772 -0.02751 -0.64031 -0.0147 -0.63197 -0.01071 C -0.62661 -0.00798 -0.62063 -0.00924 -0.61496 -0.00861 C -0.60677 -0.01008 -0.59827 -0.00945 -0.59039 -0.01281 C -0.58472 -0.01512 -0.57968 -0.01995 -0.57512 -0.02499 C -0.56331 -0.03822 -0.55764 -0.0525 -0.55039 -0.07014 C -0.54661 -0.07959 -0.54268 -0.08883 -0.53968 -0.09891 C -0.53748 -0.10605 -0.53638 -0.11382 -0.53512 -0.12137 C -0.53338 -0.13166 -0.53213 -0.14195 -0.53039 -0.15203 C -0.53008 -0.15434 -0.52898 -0.16043 -0.52898 -0.15833 C -0.52898 -0.15119 -0.53228 -0.14216 -0.53354 -0.13565 C -0.53433 -0.13166 -0.53433 -0.12746 -0.53512 -0.12347 C -0.5359 -0.11927 -0.53716 -0.11529 -0.53811 -0.11109 C -0.53874 -0.10836 -0.54173 -0.10332 -0.53968 -0.1029 C -0.5359 -0.10206 -0.53213 -0.10605 -0.52898 -0.10899 C -0.50583 -0.13145 -0.48362 -0.15518 -0.46126 -0.1787 C -0.4452 -0.19571 -0.42976 -0.21356 -0.4137 -0.22994 C -0.39701 -0.24695 -0.3789 -0.26144 -0.36283 -0.27929 C -0.34079 -0.30386 -0.31276 -0.32108 -0.29685 -0.353 C -0.2937 -0.35909 -0.29071 -0.36539 -0.28756 -0.37148 C -0.28614 -0.37421 -0.28047 -0.37883 -0.28299 -0.37967 C -0.28677 -0.38093 -0.29008 -0.37568 -0.2937 -0.37358 L -0.33055 -0.32633 C -0.34142 -0.31268 -0.35338 -0.30071 -0.36283 -0.28538 C -0.38346 -0.25199 -0.40236 -0.22364 -0.41984 -0.18689 C -0.43118 -0.16274 -0.44173 -0.12998 -0.44898 -0.1029 C -0.45087 -0.09555 -0.45213 -0.08799 -0.45354 -0.08043 C -0.45307 -0.07413 -0.45622 -0.06447 -0.45213 -0.06195 C -0.4463 -0.05838 -0.43937 -0.06468 -0.43354 -0.06804 C -0.41937 -0.07623 -0.38315 -0.12515 -0.38283 -0.12557 C -0.37638 -0.13313 -0.36819 -0.1388 -0.36283 -0.14804 L -0.33827 -0.19109 C -0.33779 -0.19445 -0.33748 -0.19802 -0.33669 -0.20138 C -0.3359 -0.20495 -0.33401 -0.20789 -0.3337 -0.21167 C -0.33354 -0.21377 -0.3337 -0.21713 -0.33527 -0.21776 C -0.3411 -0.22007 -0.34756 -0.21902 -0.3537 -0.21986 C -0.39307 -0.21776 -0.43276 -0.21839 -0.47213 -0.21356 C -0.50693 -0.20936 -0.5326 -0.19424 -0.56425 -0.17681 C -0.59291 -0.16085 -0.58583 -0.16589 -0.60583 -0.14804 C -0.61008 -0.13943 -0.6126 -0.13691 -0.59811 -0.14804 C -0.59165 -0.15287 -0.58488 -0.15749 -0.57968 -0.16442 C -0.57165 -0.17513 -0.5759 -0.1703 -0.5674 -0.1787 C -0.57307 -0.1808 -0.57842 -0.18395 -0.58425 -0.185 C -0.59401 -0.18668 -0.60378 -0.18605 -0.61354 -0.18689 C -0.6263 -0.18815 -0.63905 -0.18962 -0.65197 -0.19109 C -0.68016 -0.19046 -0.70835 -0.19067 -0.73653 -0.18899 C -0.74772 -0.18836 -0.75795 -0.18437 -0.76882 -0.1808 C -0.73937 -0.16967 -0.74315 -0.16946 -0.69039 -0.1808 C -0.65559 -0.18836 -0.6211 -0.19949 -0.5874 -0.21356 C -0.53685 -0.23477 -0.53276 -0.23414 -0.48583 -0.26291 C -0.46567 -0.2753 -0.45811 -0.27929 -0.44441 -0.29777 C -0.44252 -0.30008 -0.44126 -0.30323 -0.43968 -0.30596 C -0.43716 -0.31646 -0.43543 -0.31604 -0.45213 -0.31604 C -0.47354 -0.31604 -0.49512 -0.31331 -0.51669 -0.31205 C -0.5315 -0.30659 -0.54693 -0.30323 -0.56126 -0.29567 C -0.59102 -0.27992 -0.62142 -0.25556 -0.64724 -0.22994 C -0.66472 -0.21293 -0.68409 -0.19844 -0.69811 -0.17681 C -0.7011 -0.17198 -0.70425 -0.16736 -0.70724 -0.16232 C -0.7085 -0.16043 -0.71213 -0.15623 -0.71039 -0.15623 C -0.70677 -0.15623 -0.68803 -0.16736 -0.68425 -0.16862 C -0.67764 -0.17051 -0.67087 -0.17135 -0.66425 -0.17261 C -0.63512 -0.18752 -0.65276 -0.18038 -0.61968 -0.18899 C -0.59653 -0.19508 -0.5737 -0.20264 -0.55039 -0.20747 C -0.53622 -0.21041 -0.48425 -0.22175 -0.46583 -0.22385 C -0.45307 -0.22532 -0.44031 -0.22532 -0.4274 -0.22595 C -0.42126 -0.22658 -0.41512 -0.22805 -0.40898 -0.22805 C -0.40583 -0.22805 -0.3989 -0.22994 -0.39984 -0.22595 C -0.40126 -0.21944 -0.40772 -0.21713 -0.41213 -0.21356 C -0.41858 -0.20831 -0.4252 -0.20348 -0.43213 -0.19928 C -0.45748 -0.18416 -0.48283 -0.16883 -0.50898 -0.15623 C -0.5274 -0.14741 -0.54567 -0.13754 -0.56425 -0.12956 C -0.64 -0.09723 -0.59937 -0.1241 -0.67039 -0.08043 C -0.70063 -0.06174 -0.69401 -0.06741 -0.71197 -0.04347 C -0.71244 -0.04074 -0.71291 -0.03801 -0.71338 -0.03528 C -0.71653 -0.02079 -0.71874 -0.02877 -0.69496 -0.03108 C -0.66268 -0.04305 -0.63118 -0.05334 -0.60126 -0.07623 C -0.54724 -0.11739 -0.58016 -0.09135 -0.5074 -0.15413 C -0.49874 -0.16169 -0.48961 -0.16862 -0.48126 -0.17681 C -0.44882 -0.20852 -0.46142 -0.19508 -0.44283 -0.21566 C -0.44598 -0.21713 -0.44882 -0.21965 -0.45213 -0.21986 C -0.50236 -0.22154 -0.4959 -0.21713 -0.54425 -0.20747 C -0.67244 -0.18227 -0.49543 -0.2207 -0.61968 -0.19319 C -0.62535 -0.19046 -0.63102 -0.18773 -0.63653 -0.185 C -0.64016 -0.18311 -0.64378 -0.17639 -0.64724 -0.1787 C -0.65008 -0.18059 -0.64756 -0.18773 -0.64583 -0.19109 C -0.63401 -0.21398 -0.62047 -0.23519 -0.6074 -0.25661 C -0.60094 -0.26732 -0.59401 -0.27719 -0.5874 -0.28748 C -0.57559 -0.30533 -0.56583 -0.32591 -0.55197 -0.34082 C -0.54268 -0.35069 -0.54661 -0.34586 -0.53968 -0.3551 C -0.58441 -0.36371 -0.55732 -0.35951 -0.65653 -0.34901 C -0.67307 -0.34712 -0.68929 -0.34355 -0.70567 -0.34082 C -0.78488 -0.31058 -0.76094 -0.33431 -0.79024 -0.30176 C -0.79087 -0.29966 -0.79291 -0.29714 -0.79181 -0.29567 C -0.78331 -0.28433 -0.75685 -0.28244 -0.75039 -0.28139 C -0.73606 -0.27887 -0.72157 -0.27761 -0.70724 -0.27509 C -0.61228 -0.25871 -0.69338 -0.26837 -0.61968 -0.26291 C -0.61354 -0.26228 -0.6074 -0.26081 -0.60126 -0.26081 C -0.59606 -0.26081 -0.6115 -0.26207 -0.61653 -0.26291 C -0.62535 -0.26417 -0.63401 -0.26585 -0.64268 -0.2669 C -0.65701 -0.26858 -0.67134 -0.27047 -0.68583 -0.2711 C -0.71653 -0.27236 -0.74724 -0.27236 -0.77795 -0.27299 C -0.78535 -0.26984 -0.82126 -0.25682 -0.83338 -0.24653 C -0.83543 -0.24464 -0.83638 -0.24107 -0.83795 -0.23813 C -0.83842 -0.23624 -0.84079 -0.23351 -0.83953 -0.23204 C -0.82787 -0.21818 -0.81008 -0.21986 -0.79638 -0.21566 C -0.78299 -0.21167 -0.76992 -0.20516 -0.75653 -0.20138 C -0.74283 -0.1976 -0.72866 -0.19634 -0.71496 -0.19319 C -0.70567 -0.19088 -0.69653 -0.1871 -0.68724 -0.185 C -0.68173 -0.18374 -0.67606 -0.18374 -0.67039 -0.1829 C -0.66724 -0.18248 -0.66425 -0.18143 -0.6611 -0.1808 C -0.66677 -0.18017 -0.67244 -0.17912 -0.67811 -0.1787 C -0.71291 -0.17702 -0.74787 -0.17828 -0.78268 -0.17471 C -0.80835 -0.17198 -0.83386 -0.16568 -0.85953 -0.16043 C -0.90913 -0.14993 -0.93417 -0.14531 -0.97937 -0.12347 C -0.98551 -0.12053 -0.99071 -0.11529 -0.99638 -0.11109 C -0.99732 -0.10899 -0.99984 -0.10731 -0.99937 -0.105 C -0.99905 -0.1029 -0.99638 -0.10311 -0.9948 -0.1029 C -0.98299 -0.10164 -0.97118 -0.10164 -0.95937 -0.1008 C -0.96299 -0.09891 -0.96677 -0.09723 -0.97024 -0.09471 C -0.98016 -0.08757 -0.99937 -0.07224 -0.99937 -0.07224 C -1.0148 -0.04473 -1.01165 -0.05754 -1.0148 -0.03738 C -1.01433 -0.03528 -1.01449 -0.03255 -1.01323 -0.03108 C -1.01008 -0.02814 -1.00614 -0.02646 -1.00252 -0.02499 C -0.99228 -0.021 -0.98205 -0.01743 -0.97165 -0.0147 C -0.9559 -0.01071 -0.94 -0.00693 -0.92409 -0.00462 C -0.90724 -0.0021 -0.89024 -0.00147 -0.87338 -0.00042 C -0.86 0.00042 -0.84661 0.00084 -0.83338 0.00168 C -0.81039 0.00315 -0.81024 0.00336 -0.79024 0.00567 C -0.78819 0.00651 -0.78457 0.00504 -0.78409 0.00777 C -0.78283 0.01785 -0.79874 0.02436 -0.8011 0.02625 C -0.81039 0.03339 -0.81921 0.042 -0.82866 0.04872 C -0.84551 0.0609 -0.85118 0.06342 -0.86567 0.07959 C -0.88346 0.09954 -0.8948 0.10836 -0.90409 0.13293 C -0.90551 0.13671 -0.90614 0.14112 -0.90709 0.14511 C -0.90504 0.14994 -0.90425 0.15624 -0.90094 0.15939 C -0.89764 0.16296 -0.89291 0.16275 -0.88866 0.16359 C -0.87701 0.16611 -0.8652 0.16926 -0.85338 0.16968 C -0.80315 0.17199 -0.75291 0.17115 -0.70268 0.17178 C -0.4811 0.1659 -0.26173 0.17661 -0.48583 0.1512 C -0.71008 0.12579 -0.64882 0.13062 -0.8211 0.12474 C -0.90173 0.12558 -0.95543 0.10416 -1.02094 0.13902 C -1.02535 0.14133 -1.01165 0.13671 -1.00709 0.13482 C -0.99575 0.13041 -0.98472 0.12474 -0.97323 0.12054 C -0.95543 0.11382 -0.93748 0.10794 -0.91953 0.10206 C -0.83008 0.07308 -0.90142 0.09681 -0.80882 0.07329 C -0.78976 0.06867 -0.77071 0.06321 -0.75181 0.05691 C -0.64535 0.02205 -0.77417 0.05922 -0.68583 0.03444 C -0.6822 0.03234 -0.67622 0.03318 -0.67496 0.02835 C -0.67401 0.02457 -0.67984 0.02331 -0.68268 0.02205 C -0.68819 0.01995 -0.69401 0.01932 -0.69953 0.01806 C -0.72063 0.02079 -0.74173 0.02247 -0.76268 0.02625 C -0.77842 0.02898 -0.76394 0.03192 -0.76268 0.03234 C -0.74362 0.03003 -0.72189 0.02688 -0.70268 0.02625 L -0.62126 0.02415 C -0.62787 0.02352 -0.63449 0.02184 -0.6411 0.02205 C -0.6874 0.02352 -0.6759 0.0147 -0.69338 0.03024 C -0.66283 0.04389 -0.69055 0.03318 -0.61811 0.03234 L -0.28299 0.03024 C -0.29685 0.02415 -0.31213 0.01701 -0.32598 0.01386 C -0.3474 0.00903 -0.36898 0.00693 -0.39055 0.00378 C -0.5 -0.01239 -0.4685 -0.00777 -0.5874 -0.0168 C -0.6452 -0.01281 -0.70346 -0.01239 -0.7611 -0.00462 C -0.77842 -0.0021 -0.80756 0.0126 -0.82724 0.02205 C -0.8148 0.03318 -0.82472 0.02583 -0.79496 0.02835 C -0.70772 0.03549 -0.77559 0.03171 -0.64583 0.03444 C -0.63197 0.03381 -0.61795 0.03486 -0.60425 0.03234 C -0.60205 0.03192 -0.5989 0.02898 -0.59968 0.02625 C -0.60063 0.02247 -0.60441 0.021 -0.6074 0.02016 C -0.61338 0.01827 -0.61968 0.01869 -0.62583 0.01806 L -0.64882 0.01596 C -0.66583 0.0189 -0.67685 0.01848 -0.69197 0.03024 C -0.6948 0.03255 -0.69606 0.03717 -0.69811 0.04053 C -0.69858 0.04263 -0.70047 0.04494 -0.69953 0.04683 C -0.68362 0.07875 -0.67008 0.08148 -0.63968 0.09177 C -0.60709 0.1029 -0.43685 0.1575 -0.37669 0.16779 C -0.35024 0.1722 -0.32346 0.17178 -0.29685 0.17388 C -0.27732 0.17724 -0.23354 0.15876 -0.23842 0.18417 C -0.24315 0.21 -0.27827 0.18186 -0.29827 0.18207 L -0.50126 0.18606 C -0.50787 0.1869 -0.52787 0.18963 -0.52126 0.18816 L -0.50126 0.18417 L -0.22913 0.18606 C -0.19937 0.18606 -0.16961 0.18732 -0.14 0.18417 C -0.13559 0.18354 -0.14803 0.17955 -0.15228 0.17787 C -0.16189 0.17409 -0.17165 0.17052 -0.18142 0.16779 C -0.19937 0.16233 -0.21732 0.15771 -0.23527 0.1533 C -0.28803 0.1407 -0.34031 0.12432 -0.3937 0.11634 C -0.49291 0.10164 -0.61087 0.09954 -0.71338 0.09597 C -0.65276 0.06006 -0.76945 0.12747 -0.57354 0.05502 L -0.54583 0.04473 C -0.52252 -0.00189 -0.53354 0.02415 -0.65197 0.00987 C -0.7285 0.00063 -0.80567 0.00168 -0.88252 -0.00252 L -0.92567 0.00168 C -0.92866 0.00189 -0.93795 0.00357 -0.9348 0.00378 L -0.45512 0.00777 C -0.38866 -0.06027 -0.40094 -0.03801 -0.62268 -0.04137 C -0.73354 -0.04326 -0.84409 -0.02772 -0.9548 -0.021 C -1.00709 0.00231 -0.94094 -0.02772 -0.83638 -0.04956 C -0.65937 -0.08673 -0.56346 -0.09933 -0.37827 -0.1071 C -0.3263 -0.1092 -0.48173 -0.09618 -0.53354 -0.09072 C -0.59701 -0.06195 -0.64866 -0.04956 -0.7011 0.00168 C -0.70598 0.0063 -0.70724 0.01533 -0.71039 0.02205 C -0.70063 0.02898 -0.69181 0.03906 -0.6811 0.04263 C -0.59071 0.07203 -0.53102 0.06783 -0.43512 0.07329 C -0.39874 0.07203 -0.36236 0.07224 -0.32598 0.0693 C -0.31968 0.06867 -0.30283 0.06867 -0.30756 0.06321 C -0.31575 0.05334 -0.32898 0.05544 -0.33984 0.05292 C -0.5252 0.00966 -0.46252 0.02625 -0.70882 0.02205 C -0.70898 0.02226 -0.79937 0.04074 -0.80268 0.0651 C -0.80457 0.07959 -0.78126 0.07224 -0.77039 0.07329 C -0.72425 0.07791 -0.67811 0.07875 -0.63197 0.08148 L -0.59968 0.08358 C -0.62945 0.08022 -0.65905 0.07539 -0.68882 0.07329 C -0.70976 0.07203 -0.73087 0.07014 -0.75181 0.0693 C -0.82787 0.06636 -0.93527 0.06468 -1.0148 0.06321 C -1.00299 0.05628 -0.99181 0.04725 -0.97937 0.04263 C -0.9674 0.03822 -0.9548 0.03528 -0.94252 0.03654 C -0.80236 0.04914 -0.66236 0.06279 -0.52283 0.08358 C -0.43764 0.09639 -0.35386 0.12033 -0.26913 0.13692 C -0.22205 0.14616 -0.08063 0.17052 -0.12772 0.16149 L -0.13842 0.15939 C -0.15071 0.15393 -0.16283 0.14784 -0.17527 0.14301 C -0.27008 0.1071 -0.38756 0.07665 -0.47669 0.06321 C -0.6559 0.0357 -0.81464 0.04011 -0.99323 0.03843 L -1.13779 0.05691 C -1.14551 0.05796 -1.1685 0.06069 -1.16079 0.05901 C -1.12535 0.05166 -1.09071 0.05103 -1.0548 0.04872 L -0.72567 0.06111 C -0.61921 0.06573 -0.49401 0.07791 -0.39055 0.08568 C -0.36803 0.08736 -0.34551 0.08841 -0.32299 0.08988 C -0.54945 0.05229 -0.43008 0.06426 -0.6811 0.05901 C -0.74315 0.06657 -0.80535 0.07224 -0.86724 0.08148 C -0.89039 0.08505 -0.9389 0.06699 -0.93638 0.09807 C -0.9337 0.12915 -0.88929 0.09975 -0.86567 0.09996 L -0.44126 0.10416 L -0.29055 0.09807 C -0.27496 0.09492 -0.32126 0.08799 -0.33669 0.08358 C -0.38992 0.06888 -0.44268 0.05019 -0.49669 0.04053 C -0.56646 0.02814 -0.63701 0.02562 -0.70724 0.01806 L -0.87795 0.02205 C -0.88661 0.02226 -0.86047 0.02058 -0.85181 0.02016 C -0.71512 0.01134 -0.75984 0.01428 -0.59968 0.00987 C -0.55354 0.0105 -0.5074 0.00987 -0.46126 0.01197 C -0.44378 0.0126 -0.40898 -0.00525 -0.40898 0.01806 C -0.40898 0.04137 -0.44378 0.02436 -0.46126 0.02625 C -0.50898 0.03129 -0.55653 0.03444 -0.60425 0.03843 C -0.68063 0.05418 -0.75732 0.0672 -0.83338 0.08568 C -1.0148 0.12978 -0.97291 0.11004 -1.07008 0.16569 C -1.00126 0.18396 -1.04693 0.17241 -0.87338 0.17997 L -0.50441 0.19236 L 0.15213 0.18207 C 0.17937 0.18144 0.20662 0.1785 0.2337 0.17388 C 0.23732 0.17325 0.22662 0.17073 0.22284 0.16968 C 0.21008 0.16653 0.19717 0.16485 0.18441 0.16149 C 0.16126 0.1554 0.13858 0.14574 0.11528 0.14112 C 0.03496 0.12453 -0.04551 0.10983 -0.12614 0.09807 C -0.20677 0.0861 -0.3126 0.08316 -0.3937 0.07959 L -0.58882 0.08148 C -0.70756 0.08652 -0.6263 0.09093 -0.61354 0.09177 C -0.58677 0.09723 -0.56031 0.10479 -0.53354 0.10815 C -0.51764 0.11025 -0.50173 0.11151 -0.48583 0.11445 C -0.46063 0.11907 -0.43512 0.1218 -0.41055 0.13083 C -0.40488 0.13293 -0.38772 0.13692 -0.3937 0.13692 C -0.40961 0.13692 -0.42551 0.13335 -0.44126 0.13083 C -0.49512 0.1218 -0.54882 0.10962 -0.60268 0.10206 C -0.67354 0.09219 -0.88315 0.06048 -0.98094 0.05292 C -1.01984 0.04977 -1.13905 0.04767 -1.18236 0.04683 C -1.07386 0.05523 -1.19197 0.04431 -1.05779 0.06321 C -0.78378 0.10143 -0.86425 0.09513 -0.70724 0.10416 C -0.69811 0.10269 -0.67055 0.10248 -0.67953 0.09996 C -0.76882 0.07539 -0.80488 0.07749 -0.88866 0.07329 C -0.96457 0.08022 -1.04047 0.08463 -1.11622 0.09387 C -1.12425 0.09492 -1.13276 0.09786 -1.13937 0.10416 C -1.14142 0.10605 -1.13575 0.10962 -1.13323 0.11025 C -1.1189 0.11382 -1.10457 0.11487 -1.09008 0.11634 C -1.06189 0.1197 -1.0337 0.12285 -1.00551 0.12474 L -0.76409 0.13692 C -0.6315 0.13629 -0.49858 0.14217 -0.36598 0.13482 C -0.35527 0.13419 -0.38504 0.12117 -0.39512 0.11634 C -0.41732 0.10605 -0.44 0.09702 -0.46283 0.08988 C -0.53638 0.06636 -0.61008 0.04389 -0.68425 0.02415 C -0.71858 0.01491 -0.92252 -0.02772 -0.95937 -0.03318 C -1.02378 -0.04284 -1.0885 -0.0483 -1.15307 -0.05586 L -1.11622 -0.04557 C -1.10189 -0.04179 -1.0874 -0.03969 -1.07323 -0.03528 C -1.04945 -0.02793 -1.02614 -0.01806 -1.00252 -0.01071 C -0.9422 0.00798 -0.88157 0.02541 -0.8211 0.04263 C -0.66961 0.08547 -0.78504 0.05103 -0.64882 0.08358 C -0.62614 0.08904 -0.57087 0.07455 -0.58126 0.10206 C -0.59197 0.13083 -0.62945 0.0987 -0.65354 0.09597 C -0.68425 0.0924 -0.71496 0.08715 -0.74567 0.08358 C -0.78772 0.07896 -0.82976 0.07623 -0.87181 0.0714 C -0.91795 0.06594 -0.96394 0.05691 -1.01024 0.05292 C -1.05055 0.04935 -1.09118 0.05019 -1.13165 0.04872 L -1.23134 0.04473 C -1.23338 0.0441 -1.23968 0.04263 -1.23748 0.04263 L -0.90252 0.05292 C -0.86772 0.05439 -0.83276 0.05817 -0.79795 0.06111 C -0.71464 0.06825 -0.70157 0.07161 -0.61653 0.07539 C -0.60063 0.07623 -0.64835 0.07329 -0.66425 0.0714 C -0.74551 0.0609 -0.73118 0.05796 -0.82567 0.04053 C -0.88488 0.02961 -0.97984 0.01512 -1.04094 0.00987 C -1.06898 0.00735 -1.09732 0.00714 -1.12551 0.00567 C -1.16394 0.00063 -1.19024 0.00315 -1.09937 -0.02709 C -1.08299 -0.03255 -1.06646 -0.03738 -1.05008 -0.04347 C -1.0315 -0.0504 -1.01338 -0.05943 -0.9948 -0.06594 C -0.94583 -0.08337 -0.89638 -0.0987 -0.84724 -0.11529 C -0.84157 -0.11718 -0.83024 -0.12137 -0.83024 -0.12137 C -0.82882 -0.12263 -0.81937 -0.1283 -0.83024 -0.12956 C -0.88299 -0.13544 -0.98866 -0.14384 -0.98866 -0.14384 C -1.00992 -0.13754 -1.01984 -0.13964 -1.0348 -0.12347 C -1.03669 -0.12116 -1.03779 -0.11801 -1.03937 -0.11529 C -1.03039 -0.11214 -1.02094 -0.10878 -1.01165 -0.10899 C -0.91842 -0.11235 -0.8252 -0.11864 -0.73181 -0.12347 C -0.6915 -0.13397 -0.56142 -0.16652 -0.52283 -0.1808 C -0.37118 -0.23708 -0.38646 -0.23183 -0.28441 -0.29147 C -0.36047 -0.30428 -0.24614 -0.28664 -0.47827 -0.26081 C -0.6515 -0.24149 -0.83827 -0.22469 -1.00551 -0.17681 C -1.06756 -0.15896 -1.12913 -0.13775 -1.19165 -0.12347 C -1.20661 -0.1199 -1.16299 -0.13775 -1.1485 -0.14384 C -1.09024 -0.16862 -1.03244 -0.19529 -0.97323 -0.21566 C -0.93165 -0.22994 -0.64472 -0.33095 -0.58425 -0.34271 C -0.51905 -0.35552 -0.54929 -0.34838 -0.49354 -0.36329 C -0.4926 -0.35993 -0.49102 -0.35657 -0.49055 -0.353 C -0.48898 -0.34418 -0.48976 -0.33473 -0.4874 -0.32633 C -0.48646 -0.32318 -0.48331 -0.32234 -0.48126 -0.32024 C -0.46394 -0.27383 -0.49102 -0.34271 -0.47354 -0.30785 C -0.47244 -0.30554 -0.4737 -0.30134 -0.47213 -0.29966 C -0.46551 -0.29336 -0.45827 -0.28832 -0.45055 -0.28538 C -0.40898 -0.26963 -0.36772 -0.25262 -0.32598 -0.23813 C -0.30976 -0.23267 -0.29307 -0.23078 -0.27685 -0.22595 C -0.26283 -0.22175 -0.24929 -0.21587 -0.23527 -0.21167 C -0.23118 -0.21041 -0.2189 -0.20915 -0.22299 -0.20957 C -0.23323 -0.21062 -0.24346 -0.2123 -0.2537 -0.21356 C -0.30504 -0.22931 -0.45087 -0.27593 -0.51669 -0.28958 L -0.53669 -0.29357 C -0.5326 -0.30113 -0.52866 -0.3089 -0.52425 -0.31604 C -0.49134 -0.37043 -0.45401 -0.42041 -0.42441 -0.47816 C -0.41228 -0.50168 -0.39779 -0.5273 -0.38898 -0.55397 C -0.37827 -0.58673 -0.37401 -0.61592 -0.36756 -0.65035 C -0.36693 -0.66946 -0.36677 -0.68857 -0.36598 -0.70768 C -0.36472 -0.73855 -0.36173 -0.76921 -0.36142 -0.79987 C -0.3611 -0.81982 -0.36346 -0.83956 -0.36441 -0.85951 C -0.40299 -0.83137 -0.40646 -0.83158 -0.44898 -0.75892 C -0.56913 -0.55397 -0.56441 -0.56174 -0.62268 -0.37568 C -0.62992 -0.35258 -0.62929 -0.35384 -0.63197 -0.33662 C -0.63512 -0.35384 -0.63386 -0.3404 -0.6274 -0.36938 C -0.62504 -0.37967 -0.62362 -0.39017 -0.62126 -0.40025 C -0.59575 -0.50777 -0.59228 -0.52877 -0.55197 -0.63187 C -0.53984 -0.66295 -0.51197 -0.72217 -0.51197 -0.72217 C -0.52079 -0.68584 -0.52787 -0.64888 -0.53811 -0.6134 C -0.54425 -0.59219 -0.55118 -0.5714 -0.55653 -0.54977 C -0.57433 -0.47921 -0.58913 -0.40718 -0.6074 -0.33662 C -0.61244 -0.31688 -0.62142 -0.29798 -0.62268 -0.27719 C -0.62315 -0.2711 -0.61417 -0.28181 -0.61039 -0.28538 C -0.57213 -0.3215 -0.53764 -0.36539 -0.49669 -0.39605 C -0.48031 -0.40844 -0.46362 -0.4202 -0.4474 -0.43301 C -0.42378 -0.4517 -0.40772 -0.47018 -0.38283 -0.48215 C -0.38047 -0.48341 -0.38677 -0.47774 -0.38898 -0.47606 C -0.40126 -0.46724 -0.41338 -0.45758 -0.42598 -0.44939 C -0.44567 -0.43637 -0.46504 -0.42167 -0.48583 -0.41243 C -0.61323 -0.35657 -0.7422 -0.30743 -0.87024 -0.25472 C -0.87496 -0.25262 -0.8885 -0.24569 -0.88409 -0.24842 C -0.87276 -0.25598 -0.86173 -0.26417 -0.85024 -0.2711 C -0.76346 -0.32276 -0.57087 -0.40655 -0.53811 -0.42062 C -0.50787 -0.43385 -0.47638 -0.4412 -0.44598 -0.45359 C -0.40236 -0.47123 -0.40205 -0.47291 -0.37213 -0.49454 C -0.36787 -0.50294 -0.36551 -0.50357 -0.37984 -0.50483 C -0.41622 -0.50777 -0.4526 -0.50882 -0.48898 -0.51092 C -0.57354 -0.49937 -0.65827 -0.49013 -0.74268 -0.47606 C -0.77307 -0.47102 -0.8115 -0.45338 -0.8411 -0.4412 L -0.41512 -0.82864 C -0.34756 -0.89059 -0.2137 -1.01701 -0.2137 -1.01701 C -0.21118 -1.0252 -0.20661 -1.03276 -0.20614 -1.04158 C -0.20583 -1.04452 -0.21024 -1.04452 -0.21228 -1.04368 C -0.27811 -1.01575 -0.34441 -0.98845 -0.40898 -0.95548 C -0.56331 -0.87736 -0.60598 -0.80428 -0.75039 -0.62158 C -0.76567 -0.60227 -0.77291 -0.57371 -0.78409 -0.54977 C -0.78819 -0.52877 -0.81276 -0.48446 -0.79638 -0.48635 C -0.69559 -0.49706 -0.53197 -0.64048 -0.45669 -0.70768 C -0.43701 -0.72532 -0.42063 -0.74842 -0.40283 -0.76921 C -0.40016 -0.77236 -0.3926 -0.77614 -0.39512 -0.7795 C -0.39795 -0.78307 -0.40268 -0.77593 -0.40598 -0.77341 C -0.41701 -0.76438 -0.42693 -0.75283 -0.43827 -0.74464 C -0.45968 -0.72889 -0.48157 -0.71377 -0.50441 -0.70159 C -0.63228 -0.63313 -0.7663 -0.58316 -0.89024 -0.50273 L -1.00394 -0.42881 C -1.00835 -0.42608 -1.02031 -0.4223 -1.01638 -0.41873 C -1.01039 -0.41327 -1.00189 -0.41999 -0.9948 -0.42062 C -0.91433 -0.45653 -0.93669 -0.4475 -0.81496 -0.49244 C -0.79291 -0.50063 -0.77071 -0.50672 -0.74882 -0.51491 C -0.72205 -0.5252 -0.66882 -0.54788 -0.66882 -0.54788 C -0.67338 -0.54851 -0.67811 -0.54893 -0.68268 -0.54977 C -0.69244 -0.55166 -0.70205 -0.55523 -0.71197 -0.55607 C -0.75291 -0.55922 -0.83496 -0.56216 -0.83496 -0.56216 C -0.8452 -0.56153 -0.85559 -0.56237 -0.86567 -0.56006 C -0.87417 -0.55817 -0.88268 -0.55523 -0.89024 -0.54977 C -0.89181 -0.54872 -0.8874 -0.5462 -0.88567 -0.54578 C -0.87811 -0.54347 -0.87024 -0.54284 -0.86252 -0.54158 C -0.61842 -0.50756 -0.77653 -0.53255 -0.59512 -0.50273 C -0.58677 -0.5 -0.57858 -0.49769 -0.57039 -0.49454 C -0.5663 -0.49286 -0.55732 -0.49412 -0.55811 -0.48845 C -0.56756 -0.41894 -0.61244 -0.3908 -0.64425 -0.34082 C -0.67543 -0.29168 -0.70268 -0.23813 -0.73181 -0.18689 C -0.73512 -0.16799 -0.74205 -0.13565 -0.73953 -0.11529 C -0.73921 -0.11214 -0.73543 -0.11256 -0.73338 -0.11109 C -0.68598 -0.15224 -0.60504 -0.20642 -0.56583 -0.27719 C -0.53653 -0.33011 -0.5126 -0.38786 -0.48583 -0.4433 C -0.48283 -0.46241 -0.47811 -0.4811 -0.47669 -0.50063 C -0.47118 -0.57812 -0.54598 -0.53654 -0.59354 -0.54158 C -0.60425 -0.53486 -0.61622 -0.53066 -0.62583 -0.52121 C -0.65984 -0.48677 -0.66346 -0.47606 -0.68268 -0.4391 C -0.68425 -0.43238 -0.68535 -0.42524 -0.68724 -0.41873 C -0.68803 -0.41642 -0.69134 -0.41453 -0.69039 -0.41243 C -0.68378 -0.39857 -0.67102 -0.4013 -0.6611 -0.40025 C -0.63921 -0.40193 -0.61197 -0.39962 -0.59039 -0.41243 C -0.5822 -0.41747 -0.56236 -0.42104 -0.5674 -0.43091 C -0.57291 -0.44183 -0.58693 -0.42692 -0.59653 -0.42482 C -0.65937 -0.41075 -0.60425 -0.42167 -0.67653 -0.40844 C -0.70016 -0.39542 -0.72472 -0.38534 -0.74724 -0.36938 C -0.7537 -0.36497 -0.73276 -0.37127 -0.72567 -0.37358 C -0.7137 -0.37736 -0.70236 -0.38387 -0.69039 -0.38786 C -0.65874 -0.39878 -0.62693 -0.40949 -0.59512 -0.41873 C -0.57937 -0.42314 -0.56315 -0.42503 -0.5474 -0.42881 C -0.52331 -0.43469 -0.49921 -0.4412 -0.47512 -0.44729 C -0.49055 -0.44897 -0.53701 -0.4538 -0.54283 -0.45359 C -0.58945 -0.45086 -0.63606 -0.44393 -0.68268 -0.4391 C -0.76236 -0.40907 -0.7622 -0.41768 -0.83795 -0.34691 C -0.84047 -0.3446 -0.83291 -0.34271 -0.83024 -0.34082 C -0.76567 -0.353 -0.70079 -0.36245 -0.63653 -0.37757 C -0.60835 -0.38429 -0.58094 -0.39584 -0.55354 -0.40634 C -0.54709 -0.40886 -0.52866 -0.41873 -0.53512 -0.41663 C -0.58614 -0.40025 -0.63764 -0.38618 -0.68724 -0.36329 C -0.68976 -0.36224 -0.7759 -0.31268 -0.80409 -0.28538 C -0.80709 -0.28265 -0.80929 -0.27845 -0.81181 -0.27509 C -0.80976 -0.27383 -0.80803 -0.27068 -0.80567 -0.2711 C -0.72898 -0.28328 -0.51213 -0.32234 -0.41213 -0.34481 C -0.40425 -0.3467 -0.39669 -0.35027 -0.38898 -0.353 C -0.38031 -0.36077 -0.37701 -0.36161 -0.40441 -0.36329 C -0.48835 -0.36833 -0.57244 -0.37022 -0.65653 -0.37358 C -0.69811 -0.37295 -0.73984 -0.37757 -0.7811 -0.37148 C -0.87543 -0.35762 -0.96882 -0.33515 -1.06236 -0.31415 C -1.06945 -0.31247 -1.0885 -0.29882 -1.08236 -0.30386 C -1.01748 -0.35657 -0.95134 -0.40655 -0.88567 -0.45758 C -0.85701 -0.47984 -0.82724 -0.49895 -0.79953 -0.52331 C -0.6052 -0.69298 -0.65984 -0.61067 -0.59653 -0.71188 C -0.59606 -0.7249 -0.59197 -0.73834 -0.59512 -0.75073 C -0.59638 -0.75619 -0.60315 -0.75451 -0.6074 -0.75493 C -0.67039 -0.75934 -0.73338 -0.76165 -0.79638 -0.76522 C -0.84142 -0.73183 -0.83669 -0.74296 -0.86866 -0.6892 C -0.87118 -0.68521 -0.87181 -0.67975 -0.87338 -0.67492 C -0.87071 -0.66673 -0.87071 -0.65602 -0.86567 -0.65035 C -0.86079 -0.6451 -0.85338 -0.64657 -0.84724 -0.64615 C -0.79449 -0.64384 -0.74157 -0.64342 -0.68882 -0.64216 C -0.6622 -0.64342 -0.63543 -0.64237 -0.60882 -0.64615 C -0.51953 -0.65896 -0.43055 -0.6766 -0.34142 -0.6913 C -0.3137 -0.69592 -0.28598 -0.69949 -0.25827 -0.70369 C -0.25024 -0.70789 -0.23811 -0.71272 -0.26756 -0.70978 L -0.58882 -0.67492 C -0.63559 -0.664 -0.68268 -0.65602 -0.72882 -0.64216 C -0.83685 -0.60962 -0.87638 -0.58547 -0.97779 -0.53549 C -1.01937 -0.49307 -1.07905 -0.47081 -1.10236 -0.40844 C -1.11338 -0.37904 -1.05323 -0.39941 -1.02866 -0.40025 C -0.99606 -0.4013 -0.96409 -0.4097 -0.93181 -0.41453 C -0.73811 -0.47543 -0.54016 -0.50294 -0.36898 -0.64825 C -0.34031 -0.67261 -0.32394 -0.7165 -0.30142 -0.75073 C -0.31669 -0.76648 -0.33024 -0.78601 -0.34756 -0.79798 C -0.36268 -0.80827 -0.37968 -0.81478 -0.39669 -0.81646 C -0.52976 -0.82843 -0.66315 -0.83137 -0.79638 -0.83893 C -0.91905 -0.80071 -0.88126 -0.82276 -1.00094 -0.73855 C -1.00236 -0.7375 -1.00189 -0.73435 -1.00252 -0.73225 C -0.89779 -0.70432 -0.98693 -0.72595 -0.71496 -0.77131 C -0.65795 -0.78076 -0.6011 -0.79126 -0.54425 -0.80197 C -0.50677 -0.80911 -0.46898 -0.8362 -0.43213 -0.82465 C -0.40315 -0.81541 -0.48961 -0.80491 -0.51811 -0.79378 C -0.56709 -0.77467 -0.65764 -0.74968 -0.70567 -0.69739 C -0.72346 -0.67828 -0.73653 -0.65245 -0.75181 -0.62977 C -0.75449 -0.62158 -0.7611 -0.61382 -0.75953 -0.60521 C -0.75606 -0.5861 -0.75055 -0.56426 -0.73795 -0.55397 C -0.72126 -0.54011 -0.67527 -0.53234 -0.64882 -0.5273 C -0.64693 -0.51974 -0.64661 -0.5231 -0.64882 -0.51701 L -0.72724 -0.437 C -0.72976 -0.42335 -0.73181 -0.40949 -0.73496 -0.39605 C -0.7359 -0.39164 -0.73811 -0.38807 -0.73953 -0.38387 C -0.74378 -0.37085 -0.74772 -0.35783 -0.75181 -0.34481 C -0.75386 -0.33116 -0.75575 -0.31751 -0.75795 -0.30386 C -0.75842 -0.30176 -0.76031 -0.29966 -0.75953 -0.29777 C -0.75842 -0.29462 -0.75543 -0.29357 -0.75338 -0.29147 L -0.73181 -0.30995 C -0.72882 -0.31268 -0.72583 -0.31562 -0.72268 -0.31814 C -0.70252 -0.33473 -0.6926 -0.34061 -0.67338 -0.36119 C -0.67087 -0.36392 -0.66945 -0.36833 -0.66724 -0.37148 C -0.66441 -0.37589 -0.66094 -0.37946 -0.65811 -0.38387 C -0.65685 -0.38555 -0.65323 -0.3908 -0.65496 -0.38996 C -0.65811 -0.38849 -0.66 -0.38408 -0.66268 -0.38177 C -0.6748 -0.37106 -0.68677 -0.36014 -0.69953 -0.3509 C -0.81968 -0.26585 -0.75118 -0.3236 -0.8948 -0.15833 C -0.93685 -0.05649 -0.92913 -0.09471 -0.7611 -0.20747 C -0.65543 -0.27845 -0.56961 -0.39773 -0.48126 -0.49664 C -0.44898 -0.59156 -0.40094 -0.66757 -0.43968 -0.7774 C -0.44898 -0.80323 -0.47291 -0.81646 -0.49354 -0.82465 C -0.52315 -0.8362 -0.55512 -0.83137 -0.58583 -0.83473 C -0.72693 -0.76207 -0.68504 -0.79483 -0.86724 -0.56216 C -0.88598 -0.53822 -0.8948 -0.50336 -0.90866 -0.47396 C -0.91732 -0.416 -0.93118 -0.35888 -0.9348 -0.29966 C -0.93543 -0.28958 -0.92835 -0.27782 -0.92094 -0.27509 C -0.87433 -0.25871 -0.82567 -0.25472 -0.77795 -0.24443 C -0.73087 -0.25913 -0.65701 -0.25031 -0.62126 -0.30995 C -0.61401 -0.32192 -0.60882 -0.33599 -0.60268 -0.34901 C -0.59338 -0.39227 -0.59354 -0.3803 -0.65968 -0.30785 C -0.81953 -0.13271 -0.78992 -0.17555 -0.85338 -0.08043 C -0.82031 -0.07602 -0.85228 -0.07602 -0.80268 -0.10899 C -0.75874 -0.13838 -0.71417 -0.16589 -0.66882 -0.19109 C -0.64283 -0.20558 -0.61512 -0.21419 -0.58882 -0.22805 C -0.53669 -0.25535 -0.48535 -0.28538 -0.43354 -0.31415 C -0.29905 -0.47123 -0.30457 -0.4601 -0.91024 -0.17681 L -0.99779 -0.13565 C -1.0159 -0.12683 -1.06724 -0.09198 -1.05165 -0.1071 C -0.97496 -0.18122 -0.88929 -0.23813 -0.81338 -0.31415 L -0.58583 -0.54158 C -0.58882 -0.54578 -0.59087 -0.55523 -0.59512 -0.55397 C -0.62362 -0.54515 -0.6885 -0.5021 -0.71338 -0.47816 C -0.7737 -0.4202 -0.83134 -0.35783 -0.89024 -0.29777 C -0.89512 -0.27824 -0.9063 -0.25976 -0.87638 -0.2711 C -0.81165 -0.29546 -0.74693 -0.32087 -0.68425 -0.353 C -0.5315 -0.43154 -0.54772 -0.42671 -0.44441 -0.5315 C -0.44173 -0.53759 -0.43764 -0.54284 -0.43669 -0.54977 C -0.43638 -0.55229 -0.43968 -0.55502 -0.44126 -0.55397 C -0.54598 -0.48761 -0.66488 -0.44876 -0.75338 -0.34901 L -1.08094 0.02016 C -1.08236 0.04809 -1.09921 0.08274 -1.08551 0.10416 C -1.05921 0.14511 -0.94882 0.13146 -0.92094 0.13083 C -0.79338 0.0882 -0.60283 0.05166 -0.50126 -0.08442 C -0.43512 -0.17303 -0.40189 -0.2963 -0.35213 -0.40235 C -0.35055 -0.42629 -0.34346 -0.46619 -0.35827 -0.48845 C -0.36488 -0.49832 -0.37669 -0.4979 -0.38598 -0.50273 C -0.41874 -0.5021 -0.45291 -0.51344 -0.48441 -0.50063 C -0.63024 -0.44162 -0.81575 -0.35447 -0.95181 -0.22994 C -1.0085 -0.17807 -1.06142 -0.11927 -1.11622 -0.06405 C -1.12394 -0.04557 -1.15417 -0.01575 -1.13937 -0.00861 C -1.08079 0.01953 -0.86819 -0.12158 -0.8611 -0.12746 C -0.77008 -0.20306 -0.69087 -0.30113 -0.60583 -0.38786 C -0.60016 -0.40508 -0.59228 -0.42104 -0.58882 -0.4391 C -0.58787 -0.44414 -0.58961 -0.45254 -0.59354 -0.45359 C -0.61165 -0.45842 -0.63039 -0.45485 -0.64882 -0.45548 C -0.81527 -0.3698 -0.85874 -0.36917 -0.99937 -0.20138 C -1.0252 -0.17051 -1.03842 -0.12473 -1.05779 -0.08652 C -1.04346 -0.03381 -1.05276 -0.04641 -0.97024 -0.05985 C -0.75968 -0.09408 -0.71512 -0.1367 -0.49669 -0.24023 C -0.47622 -0.26291 -0.45354 -0.28223 -0.43512 -0.30785 C -0.42472 -0.32234 -0.43307 -0.33725 -0.44283 -0.34271 C -0.4485 -0.34607 -0.45512 -0.34628 -0.46126 -0.34691 L -0.63653 -0.36329 C -0.7011 -0.3551 -0.76614 -0.35195 -0.83024 -0.33872 C -0.86583 -0.33137 -0.90016 -0.31457 -0.9348 -0.30176 C -0.93701 -0.30092 -0.94315 -0.29651 -0.94094 -0.29777 C -0.85386 -0.34292 -0.73449 -0.42587 -0.67496 -0.46367 C -0.45512 -0.60395 -0.54693 -0.53003 -0.38756 -0.67702 C -0.38693 -0.67975 -0.38457 -0.6829 -0.38598 -0.68521 C -0.38803 -0.68857 -0.39197 -0.68857 -0.39512 -0.6892 C -0.40535 -0.6913 -0.41575 -0.69193 -0.42598 -0.6934 C -0.81748 -0.64195 -0.69732 -0.70033 -1.05779 -0.48215 C -1.06913 -0.47543 -1.07622 -0.46031 -1.08551 -0.44939 C -1.08756 -0.44183 -1.09433 -0.43406 -1.09165 -0.42692 C -1.08929 -0.42062 -1.08142 -0.42419 -1.07622 -0.42482 C -1.04126 -0.42902 -1.00661 -0.43574 -0.97165 -0.4412 C -0.88504 -0.47102 -0.80079 -0.48908 -0.72268 -0.54977 C -0.71008 -0.55964 -0.70315 -0.57854 -0.69338 -0.59282 C -0.72173 -0.62116 -0.7063 -0.60941 -0.77953 -0.55607 C -0.90283 -0.46619 -0.88346 -0.47816 -0.96094 -0.35909 C -0.96756 -0.32948 -0.97685 -0.31331 -0.92252 -0.32444 C -0.87464 -0.33389 -0.82882 -0.35615 -0.78268 -0.37568 C -0.56283 -0.46787 -0.60724 -0.4517 -0.40283 -0.58673 C -0.39716 -0.59555 -0.38535 -0.60185 -0.38598 -0.6134 C -0.3863 -0.62179 -0.39827 -0.61885 -0.40441 -0.61759 C -0.42425 -0.61319 -0.44378 -0.60563 -0.46283 -0.59702 C -0.52315 -0.56993 -0.58394 -0.54368 -0.64268 -0.51092 C -0.84976 -0.39563 -0.81968 -0.40802 -0.98409 -0.25472 C -0.99118 -0.23897 -1.00031 -0.22448 -1.00551 -0.20747 C -1.0063 -0.20495 -1.00142 -0.20432 -0.99937 -0.20537 C -0.96094 -0.22721 -0.9222 -0.24821 -0.88567 -0.27509 C -0.85228 -0.29966 -0.82 -0.32738 -0.79024 -0.35909 C -0.76803 -0.38303 -0.74976 -0.41306 -0.73039 -0.4412 C -0.72567 -0.44813 -0.72173 -0.4559 -0.71811 -0.46367 C -0.71496 -0.47018 -0.70457 -0.48446 -0.71039 -0.48425 C -0.73354 -0.48341 -0.75622 -0.4727 -0.77795 -0.46178 C -0.87071 -0.41516 -0.96425 -0.37022 -1.05323 -0.31205 C -1.10173 -0.28034 -1.14362 -0.2333 -1.1885 -0.19319 C -1.19024 -0.19151 -1.19527 -0.18689 -1.19307 -0.18689 C -1.18772 -0.18689 -1.18268 -0.19046 -1.17779 -0.19319 C -1.05449 -0.26207 -0.93071 -0.32087 -0.81953 -0.42062 C -0.80236 -0.43616 -0.78976 -0.45905 -0.77496 -0.47816 C -0.77291 -0.48488 -0.77071 -0.49181 -0.76882 -0.49853 C -0.7537 -0.55208 -0.78016 -0.50756 -0.8611 -0.48845 C -0.99496 -0.40067 -1.06094 -0.37631 -1.16693 -0.24023 C -1.18173 -0.22133 -1.18646 -0.19235 -1.19622 -0.16862 C -1.12425 -0.12662 -1.16598 -0.14174 -1.01937 -0.22994 C -0.97323 -0.25787 -0.92961 -0.29294 -0.88567 -0.32633 C -0.78787 -0.40067 -0.81244 -0.37127 -0.76567 -0.4412 C -0.8 -0.45653 -0.7937 -0.45506 -0.86409 -0.40634 C -0.95858 -0.34103 -0.9715 -0.31142 -1.03165 -0.22385 C -1.03323 -0.21629 -1.03748 -0.20894 -1.03622 -0.20138 C -1.03559 -0.19676 -1.03055 -0.19487 -1.02709 -0.19508 C -1.00583 -0.19697 -0.98504 -0.20306 -0.96409 -0.20747 L -0.84252 -0.23414 C -0.81291 -0.24779 -0.78236 -0.25871 -0.75338 -0.27509 C -0.74252 -0.28139 -0.73338 -0.29189 -0.72425 -0.30176 C -0.72189 -0.30428 -0.71653 -0.31205 -0.71953 -0.31205 C -0.74189 -0.31121 -0.76394 -0.30575 -0.78567 -0.29966 C -0.82929 -0.28769 -0.87653 -0.27824 -0.91638 -0.24842 C -0.92441 -0.24254 -0.93181 -0.23477 -0.93937 -0.22805 C -0.83543 -0.1934 -0.93638 -0.22511 -0.66425 -0.41054 C -0.52299 -0.50672 -0.57527 -0.458 -0.39827 -0.63586 C -0.39102 -0.64321 -0.38693 -0.65518 -0.38126 -0.66463 C -0.44047 -0.67891 -0.44535 -0.68311 -0.54283 -0.62977 C -0.76913 -0.5063 -0.84898 -0.37757 -1.01024 -0.105 C -1.03638 -0.06048 -1.04598 -0.00252 -1.06394 0.04872 C -1.06724 0.10227 -1.07338 0.11613 -0.99024 0.02205 C -0.94315 -0.03108 -0.89827 -0.09849 -0.87181 -0.17471 C -0.84772 -0.2438 -0.8252 -0.31394 -0.80268 -0.38387 C -0.79606 -0.40403 -0.79039 -0.42482 -0.78409 -0.4454 C -0.78268 -0.45023 -0.77638 -0.46283 -0.77953 -0.45968 C -0.83858 -0.40067 -0.85197 -0.38765 -0.93638 -0.26291 C -1.04315 -0.105 -1.06913 -0.08211 -1.15165 0.10815 C -1.22882 0.28686 -1.23795 0.26439 -1.14551 0.25788 C -0.95827 0.11256 -0.8822 0.07476 -0.72567 -0.13775 C -0.67559 -0.206 -0.63858 -0.28958 -0.59512 -0.36539 C -0.57764 -0.42608 -0.55779 -0.48593 -0.54283 -0.54788 C -0.53449 -0.5819 -0.5559 -0.56468 -0.56283 -0.55796 C -0.5989 -0.52247 -0.63464 -0.48614 -0.66882 -0.44729 C -0.79748 -0.30218 -0.77464 -0.32738 -0.86866 -0.1787 C -0.87071 -0.16589 -0.87354 -0.15287 -0.8748 -0.13985 C -0.87512 -0.13775 -0.87496 -0.13355 -0.87338 -0.13376 C -0.85716 -0.13565 -0.84157 -0.14195 -0.82567 -0.14594 C -0.75181 -0.19781 -0.69858 -0.22931 -0.63354 -0.29147 C -0.6222 -0.30218 -0.61291 -0.31604 -0.60268 -0.32843 C -0.59732 -0.34271 -0.59543 -0.34187 -0.61968 -0.33872 C -0.69354 -0.32927 -0.76724 -0.31688 -0.8411 -0.30596 C -1.13701 -0.18479 -0.83764 -0.2921 -0.59197 -0.57245 C -0.39811 -0.79357 -0.46394 -0.68521 -0.36898 -0.86749 C -0.36079 -0.9118 -0.34787 -0.95527 -0.34441 -1.00063 C -0.34394 -1.00714 -0.35338 -1.00777 -0.35827 -1.00693 C -0.38882 -1.00147 -0.41874 -0.99034 -0.44898 -0.98215 C -0.59354 -0.87547 -0.62724 -0.87694 -0.72724 -0.71797 C -0.73874 -0.6997 -0.74157 -0.67429 -0.74882 -0.65245 C -0.74724 -0.64825 -0.74756 -0.63985 -0.74425 -0.64006 C -0.73575 -0.6409 -0.71685 -0.66505 -0.71039 -0.67072 C -0.70661 -0.67429 -0.69811 -0.67891 -0.69811 -0.67891 L -0.34142 -0.09891 L -0.39669 -0.08043 C -0.41496 -0.05838 -0.44063 -0.02604 -0.46126 -0.0168 C -0.47858 -0.00924 -0.47024 -0.01155 -0.48583 -0.00861 C -0.50252 -0.02184 -0.4863 -0.0084 -0.51354 -0.03528 C -0.51858 -0.04032 -0.52346 -0.04557 -0.52898 -0.04956 C -0.53354 -0.05313 -0.53842 -0.05586 -0.54283 -0.05985 C -0.55087 -0.06762 -0.54929 -0.06972 -0.55512 -0.07833 C -0.55795 -0.08274 -0.56425 -0.09072 -0.56425 -0.09072 C -0.56598 -0.09765 -0.56472 -0.09534 -0.5674 -0.09891 L -0.57354 -0.1071 L -0.61039 -0.11718 L -0.66583 -0.12557 L -0.71653 -0.14195 L -0.73338 -0.14594 L -0.7811 -0.14384 L -0.80567 -0.07623 C -0.80819 -0.06048 -0.81118 -0.04494 -0.81338 -0.02919 C -0.81417 -0.0231 -0.81433 -0.0168 -0.81496 -0.01071 C -0.81527 -0.00651 -0.8159 -0.00252 -0.81638 0.00168 C -0.81496 0.00378 -0.8137 0.0063 -0.81181 0.00777 C -0.80992 0.00924 -0.80772 0.00945 -0.80567 0.00987 C -0.78425 0.0147 -0.78961 0.01386 -0.77338 0.01386 L -0.77338 0.01386 L -0.7411 0.01197 L -0.71953 0.00567 L -0.64425 0.00987 C -0.63039 0.02562 -0.63827 0.02205 -0.62126 0.02205 L -0.59968 0.01806 C -0.57811 0.02667 -0.55779 0.03633 -0.53512 0.03843 C -0.52441 0.03948 -0.51354 0.03717 -0.50283 0.03654 C -0.49921 0.03444 -0.49543 0.03276 -0.49197 0.03024 C -0.48976 0.02877 -0.48583 0.02415 -0.48583 0.02415 L -0.47827 0.01386 C -0.46346 0.00525 -0.46268 0.00903 -0.45669 -0.01281 C -0.45228 -0.02877 -0.44598 -0.06195 -0.44598 -0.06195 L -0.44441 -0.12347 L -0.46441 -0.17051 L -0.57197 -0.37148 C -0.57401 -0.37841 -0.57559 -0.38555 -0.57811 -0.39206 C -0.58079 -0.39857 -0.5874 -0.41054 -0.5874 -0.41054 L -0.76724 -0.64825 L -0.73496 -0.45758 L -0.80724 -0.48215 C -0.77228 -0.46535 -0.76378 -0.45989 -0.72425 -0.44729 C -0.71055 -0.44309 -0.69653 -0.44015 -0.68268 -0.437 C -0.67401 -0.43532 -0.6652 -0.43448 -0.65653 -0.43301 C -0.65401 -0.43259 -0.64882 -0.43091 -0.64882 -0.43091 L -0.71811 -0.40844 C -0.72976 -0.39542 -0.74189 -0.38282 -0.75338 -0.36938 C -0.76598 -0.35489 -0.77748 -0.33851 -0.79024 -0.32444 C -0.7915 -0.32297 -0.78945 -0.32843 -0.78882 -0.33053 C -0.78535 -0.34082 -0.77795 -0.36119 -0.77795 -0.36119 L -0.77039 -0.36938 C -0.75701 -0.35993 -0.74425 -0.34859 -0.73039 -0.34082 C -0.72205 -0.3362 -0.71008 -0.34166 -0.70425 -0.33263 C -0.70047 -0.32675 -0.70882 -0.31856 -0.71197 -0.31205 C -0.71449 -0.30659 -0.72661 -0.28601 -0.73181 -0.28139 C -0.73464 -0.27887 -0.73795 -0.27845 -0.7411 -0.27719 C -0.75181 -0.27845 -0.76268 -0.27908 -0.77338 -0.28139 C -0.77968 -0.28265 -0.78567 -0.28517 -0.79181 -0.28748 C -0.79338 -0.2879 -0.79811 -0.28958 -0.79638 -0.28958 C -0.79134 -0.28958 -0.78614 -0.28811 -0.7811 -0.28748 C -0.72756 -0.2732 -0.67638 -0.25997 -0.62268 -0.23624 L -0.60882 -0.22994 C -0.6315 -0.16988 -0.60268 -0.24191 -0.6611 -0.13775 C -0.6811 -0.10227 -0.70551 -0.07035 -0.7211 -0.03108 C -0.7252 -0.021 -0.72992 -0.01113 -0.73338 -0.00042 C -0.73606 0.00756 -0.73779 0.01596 -0.73953 0.02415 C -0.74236 0.03696 -0.73953 0.03654 -0.74567 0.05082 C -0.74709 0.05376 -0.75543 0.06342 -0.75795 0.0651 C -0.75984 0.06636 -0.76205 0.06657 -0.76409 0.0672 C -0.77527 0.03444 -0.78441 0.01239 -0.79024 -0.02289 C -0.79338 -0.04179 -0.79433 -0.06132 -0.79638 -0.08043 C -0.79496 -0.09891 -0.79622 -0.11801 -0.79181 -0.13565 C -0.78472 -0.16505 -0.76126 -0.20075 -0.74268 -0.21776 C -0.72425 -0.23456 -0.70378 -0.24674 -0.68425 -0.26081 C -0.65779 -0.27992 -0.67323 -0.26648 -0.6611 -0.27719 C -0.6559 -0.30512 -0.6411 -0.38744 -0.63354 -0.41663 C -0.62567 -0.44645 -0.61716 -0.47606 -0.6074 -0.50483 C -0.60031 -0.52541 -0.59213 -0.54536 -0.58268 -0.56426 C -0.56787 -0.5945 -0.56409 -0.59933 -0.54425 -0.6134 C -0.54283 -0.61445 -0.54126 -0.61487 -0.53968 -0.6155 C -0.53606 -0.60857 -0.53165 -0.60248 -0.52898 -0.59492 C -0.52094 -0.57371 -0.5074 -0.5294 -0.5074 -0.5294 C -0.50441 -0.5063 -0.49968 -0.48719 -0.50441 -0.46367 C -0.51213 -0.42461 -0.56567 -0.31037 -0.56583 -0.30995 L -0.57811 -0.269 C -0.56047 -0.26438 -0.58236 -0.26984 -0.55811 -0.2648 C -0.55559 -0.26438 -0.55307 -0.26354 -0.55039 -0.26291 C -0.54252 -0.24863 -0.54205 -0.25157 -0.5474 -0.22385 C -0.54913 -0.21503 -0.55291 -0.20705 -0.55653 -0.19928 C -0.56299 -0.18563 -0.57181 -0.17261 -0.57968 -0.16043 C -0.59323 -0.27824 -0.58299 -0.19193 -0.6274 -0.46178 C -0.63638 -0.51638 -0.64992 -0.57014 -0.65496 -0.62578 L -0.66425 -0.72616 C -0.6663 -0.70432 -0.66961 -0.68248 -0.67039 -0.66064 C -0.67433 -0.53759 -0.67811 -0.29147 -0.67811 -0.29147 C -0.67748 -0.24653 -0.7063 -0.17786 -0.67653 -0.15623 C -0.64425 -0.13271 -0.6085 -0.19382 -0.57653 -0.21776 C -0.52866 -0.25367 -0.5011 -0.26459 -0.4674 -0.31604 C -0.46031 -0.32696 -0.45622 -0.34082 -0.45055 -0.353 C -0.44457 -0.3887 -0.44189 -0.39752 -0.47213 -0.30995 C -0.49307 -0.24926 -0.51669 -0.18983 -0.53512 -0.12746 C -0.55685 -0.05355 -0.54772 -0.08211 -0.56126 -0.04137 C -0.56283 -0.105 -0.56394 -0.16862 -0.56583 -0.23204 C -0.56709 -0.27383 -0.56047 -0.31751 -0.57039 -0.3572 L -0.57197 -0.36329 C -0.57244 -0.36119 -0.57386 -0.3593 -0.57354 -0.3572 C -0.56315 -0.28076 -0.57338 -0.27299 -0.52583 -0.24233 C -0.52079 -0.23897 -0.51464 -0.24107 -0.50898 -0.24023 C -0.50283 -0.24842 -0.49496 -0.25493 -0.49055 -0.2648 C -0.48252 -0.28265 -0.47937 -0.31667 -0.47669 -0.33662 C -0.48173 -0.34817 -0.48283 -0.36581 -0.49197 -0.37148 C -0.5148 -0.38576 -0.62646 -0.39269 -0.6411 -0.39395 C -0.65323 -0.38765 -0.68189 -0.38492 -0.67653 -0.3551 C -0.67543 -0.34901 -0.66929 -0.34691 -0.66583 -0.34271 C -0.64583 -0.34355 -0.62535 -0.33893 -0.60583 -0.34481 C -0.51543 -0.37253 -0.43606 -0.4202 -0.36142 -0.49454 C -0.33433 -0.52142 -0.31417 -0.5588 -0.29055 -0.59093 C -0.28016 -0.6283 -0.2526 -0.67933 -0.28598 -0.71797 C -0.29716 -0.73078 -0.31464 -0.72616 -0.32913 -0.73036 C -0.40283 -0.72259 -0.42787 -0.73582 -0.4874 -0.65644 C -0.50504 -0.63292 -0.51102 -0.59765 -0.52283 -0.56825 C -0.52331 -0.56363 -0.52787 -0.55439 -0.52425 -0.55397 C -0.49213 -0.54914 -0.45071 -0.57875 -0.42441 -0.59282 C -0.41779 -0.60311 -0.41008 -0.61256 -0.40441 -0.62368 C -0.40236 -0.62767 -0.39937 -0.63376 -0.40126 -0.63796 C -0.40331 -0.64216 -0.4085 -0.63943 -0.41213 -0.64006 C -0.42236 -0.63523 -0.4337 -0.63355 -0.44283 -0.62578 C -0.46567 -0.60584 -0.46598 -0.59996 -0.47354 -0.57644 C -0.47748 -0.55082 -0.47386 -0.56951 -0.49197 -0.5252 L -0.50126 -0.50273 C -0.50362 -0.48698 -0.5063 -0.48677 -0.48441 -0.48845 C -0.46173 -0.48992 -0.43921 -0.49517 -0.41669 -0.49853 C -0.41307 -0.5021 -0.40661 -0.50294 -0.40598 -0.50882 C -0.40551 -0.51323 -0.41197 -0.51386 -0.41512 -0.51302 C -0.4285 -0.50903 -0.4411 -0.50168 -0.45354 -0.49454 C -0.49134 -0.47291 -0.52898 -0.45107 -0.56583 -0.42692 C -0.61417 -0.395 -0.66063 -0.35846 -0.70882 -0.32633 C -0.74819 -0.30029 -0.78898 -0.27782 -0.82866 -0.25262 C -0.83512 -0.24842 -0.84079 -0.24254 -0.84724 -0.23813 C -0.85055 -0.23603 -0.84094 -0.24338 -0.83795 -0.24653 C -0.82441 -0.2606 -0.81291 -0.27824 -0.79795 -0.28958 C -0.72898 -0.34124 -0.71055 -0.34502 -0.64583 -0.37148 C -0.68866 -0.38576 -0.66882 -0.38093 -0.74724 -0.38177 L -0.86866 -0.37967 C -0.88362 -0.37631 -0.92535 -0.38156 -0.91323 -0.36938 C -0.89968 -0.35594 -0.87921 -0.37001 -0.86252 -0.37358 C -0.80945 -0.38492 -0.75716 -0.40214 -0.70425 -0.41453 C -0.64126 -0.42944 -0.57795 -0.44099 -0.51512 -0.45548 C -0.47701 -0.4643 -0.43921 -0.47459 -0.40126 -0.48425 C -0.41213 -0.49454 -0.42063 -0.51113 -0.43354 -0.51491 C -0.59055 -0.56195 -0.72898 -0.5504 -0.89181 -0.55397 C -0.97071 -0.53822 -1.05118 -0.53318 -1.1285 -0.50672 C -1.15732 -0.49706 -1.18709 -0.47837 -1.20535 -0.44729 C -1.21307 -0.43427 -1.20063 -0.41075 -1.19008 -0.40235 C -1.15779 -0.37652 -1.12094 -0.36035 -1.08394 -0.3509 C -0.9811 -0.32465 -0.86472 -0.32549 -0.75953 -0.32234 C -0.72835 -0.332 -0.71071 -0.33116 -0.79181 -0.36539 C -0.84866 -0.38933 -0.87276 -0.38744 -0.92409 -0.38996 C -0.92 -0.3845 -0.91716 -0.3761 -0.91181 -0.37358 C -0.89291 -0.36476 -0.8548 -0.36434 -0.83496 -0.36329 C -0.81795 -0.36707 -0.77685 -0.37757 -0.75953 -0.37568 C -0.75433 -0.37505 -0.75039 -0.36875 -0.74567 -0.36539 C -0.77039 -0.34208 -0.7926 -0.31394 -0.81953 -0.29567 C -0.85559 -0.2711 -0.97291 -0.22637 -0.93323 -0.23813 C -0.83795 -0.2669 -0.74 -0.28307 -0.64724 -0.32444 L -0.63354 -0.33053 C -0.63449 -0.32297 -0.63779 -0.31541 -0.63653 -0.30785 C -0.62945 -0.26648 -0.60173 -0.28601 -0.57653 -0.28958 C -0.47858 -0.30281 -0.43213 -0.31352 -0.32913 -0.34271 C -0.31748 -0.34607 -0.30646 -0.35237 -0.29527 -0.3572 C -0.29323 -0.35993 -0.29055 -0.36203 -0.28913 -0.36539 C -0.28803 -0.3677 -0.28709 -0.37085 -0.28756 -0.37358 C -0.29118 -0.39563 -0.29165 -0.42041 -0.30142 -0.4391 C -0.3137 -0.46262 -0.33165 -0.4811 -0.35055 -0.49454 C -0.44992 -0.56489 -0.45039 -0.55796 -0.53512 -0.57245 C -0.54945 -0.57035 -0.56425 -0.57119 -0.57811 -0.56636 C -0.58913 -0.56237 -0.59874 -0.55313 -0.60882 -0.54578 C -0.61118 -0.5441 -0.61764 -0.53927 -0.61496 -0.53969 C -0.50394 -0.55712 -0.50425 -0.56573 -0.38441 -0.6134 C -0.35622 -0.63733 -0.32441 -0.65497 -0.29984 -0.68521 C -0.28929 -0.69823 -0.28535 -0.71944 -0.28299 -0.73855 C -0.2811 -0.75283 -0.28031 -0.77068 -0.28756 -0.7816 C -0.29638 -0.79462 -0.31165 -0.79609 -0.32441 -0.79987 C -0.35748 -0.80995 -0.39102 -0.81499 -0.42441 -0.82255 C -0.49669 -0.81709 -0.56898 -0.81436 -0.6411 -0.80617 C -0.66126 -0.80386 -0.70173 -0.79294 -0.72882 -0.78559 C -0.72772 -0.78895 -0.72787 -0.79336 -0.72567 -0.79588 C -0.70488 -0.82045 -0.69496 -0.81961 -0.66724 -0.83074 C -0.64992 -0.82927 -0.63197 -0.83242 -0.61496 -0.82654 C -0.60929 -0.82465 -0.62598 -0.81919 -0.63197 -0.81835 C -0.66772 -0.81436 -0.70362 -0.81436 -0.73953 -0.81226 C -0.79134 -0.81436 -0.84315 -0.81478 -0.8948 -0.81835 C -0.94724 -0.82213 -0.99937 -0.8299 -1.05165 -0.83473 C -1.06598 -0.8362 -1.08031 -0.8362 -1.09464 -0.83683 C -1.08441 -0.84103 -1.07449 -0.8467 -1.06394 -0.84922 C -1.04929 -0.85279 -1.03417 -0.85258 -1.01937 -0.85531 C -1.00409 -0.85825 -0.99527 -0.8614 -0.98252 -0.8656 C -1.16346 -0.90802 -1.08016 -0.89626 -1.23134 -0.90844 C -1.24016 -0.90781 -1.2652 -0.9118 -1.25748 -0.90634 C -1.24378 -0.89647 -1.22693 -0.89773 -1.2115 -0.89416 C -1.14866 -0.87925 -1.16299 -0.88156 -1.12236 -0.87757 C -1.18472 -0.86329 -1.17197 -0.88345 -1.19779 -0.84313 C -1.1989 -0.84124 -1.19984 -0.83893 -1.20079 -0.83683 C -1.19827 -0.8362 -1.19575 -0.83515 -1.19307 -0.83473 C -1.16756 -0.83242 -1.14079 -0.83872 -1.11622 -0.82864 C -1.10205 -0.82297 -1.0937 -0.80281 -1.08236 -0.78979 C -1.19764 -0.71293 -1.1559 -0.73183 -1.20079 -0.71188 C -1.19716 -0.7228 -1.19496 -0.73456 -1.19008 -0.74464 C -1.12693 -0.87169 -1.16016 -0.78517 -1.14236 -0.83284 C -1.14866 -0.79966 -1.14425 -0.8215 -1.16551 -0.75073 C -1.16567 -0.7501 -1.16551 -0.7522 -1.16551 -0.75283 L -1.16394 -0.76711 C -1.18457 -0.77404 -1.17764 -0.77446 -1.19464 -0.71377 C -1.19779 -0.70264 -1.2052 -0.62662 -1.20693 -0.60941 C -1.20488 -0.58358 -1.20819 -0.58085 -1.1885 -0.6134 C -1.15401 -0.67009 -1.12094 -0.72154 -1.09622 -0.78559 C -1.09323 -0.79336 -1.09213 -0.80197 -1.09008 -0.81016 C -1.09433 -0.77656 -1.08866 -0.81709 -1.10551 -0.74674 C -1.11937 -0.68878 -1.13811 -0.63229 -1.14551 -0.57245 C -1.15055 -0.53066 -1.15606 -0.48908 -1.16079 -0.44729 C -1.16173 -0.43931 -1.16457 -0.43049 -1.16236 -0.42272 C -1.16142 -0.41915 -1.15795 -0.42776 -1.15622 -0.43091 C -1.1148 -0.50651 -1.0748 -0.58316 -1.03323 -0.65854 C -0.99795 -0.72259 -0.89496 -0.91726 -0.92567 -0.84922 C -0.93181 -0.83557 -0.93764 -0.8215 -0.94409 -0.80827 C -0.97575 -0.74191 -1.00961 -0.67723 -1.03937 -0.60941 C -1.0937 -0.48509 -1.14394 -0.35783 -1.19622 -0.23204 C -1.19984 -0.17807 -1.21464 -0.12326 -1.20693 -0.07014 C -1.19024 0.04347 -1.07338 -0.00525 -1.03008 -0.00651 C -0.8715 -0.11613 -0.82504 -0.11235 -0.72724 -0.269 C -0.71464 -0.28916 -0.70882 -0.31541 -0.69953 -0.33872 C -0.69905 -0.3509 -0.69622 -0.3635 -0.69811 -0.37568 C -0.69858 -0.37925 -0.70299 -0.37904 -0.70567 -0.37967 C -0.72047 -0.38366 -0.73543 -0.3866 -0.75039 -0.38996 C -0.80976 -0.38576 -0.86976 -0.38954 -0.92866 -0.37757 C -0.99795 -0.36371 -1.00094 -0.34418 -1.04551 -0.32444 C -1.04772 -0.32339 -1.0411 -0.32654 -1.03937 -0.32843 C -1.0022 -0.36749 -0.96598 -0.40823 -0.92866 -0.44729 C -0.91055 -0.4664 -0.89039 -0.48194 -0.87338 -0.50273 C -0.86772 -0.50945 -0.86016 -0.51449 -0.85638 -0.52331 C -0.85449 -0.52772 -0.86378 -0.51953 -0.86724 -0.51701 C -0.89197 -0.49895 -0.91764 -0.48278 -0.94094 -0.46178 C -1.01512 -0.39521 -1.00898 -0.39836 -1.05323 -0.33053 C -1.0548 -0.3257 -1.05779 -0.32129 -1.05779 -0.31604 C -1.05779 -0.31394 -1.05464 -0.3131 -1.05323 -0.31415 C -1.0337 -0.32717 -1.0148 -0.34166 -0.99638 -0.3572 C -0.89669 -0.44036 -0.89307 -0.44141 -0.81338 -0.53969 C -0.81071 -0.54305 -0.80457 -0.55544 -0.80724 -0.55187 C -0.85181 -0.49307 -0.89874 -0.43742 -0.94094 -0.37568 C -0.95228 -0.35909 -0.95842 -0.33725 -0.96709 -0.31814 C -0.96929 -0.29168 -0.97464 -0.28244 -0.9348 -0.30176 C -0.85496 -0.3404 -0.62898 -0.46283 -0.53039 -0.5315 C -0.50709 -0.54767 -0.48646 -0.56972 -0.46441 -0.58883 C -0.45559 -0.6241 -0.45638 -0.61424 -0.53512 -0.59912 C -0.72488 -0.56279 -0.7189 -0.55649 -0.86409 -0.48215 C -0.87134 -0.47333 -0.88126 -0.46724 -0.88567 -0.45548 C -0.88724 -0.45128 -0.87827 -0.45191 -0.8748 -0.45359 C -0.70236 -0.52793 -0.64598 -0.54137 -0.51354 -0.64426 C -0.50724 -0.64909 -0.50331 -0.65791 -0.49811 -0.66463 C -0.54598 -0.67534 -0.56961 -0.68227 -0.63039 -0.67492 C -0.66992 -0.67009 -0.70835 -0.65434 -0.74724 -0.64426 C -0.7685 -0.62536 -0.75842 -0.63586 -0.69039 -0.63586 C -0.60835 -0.63586 -0.5263 -0.63859 -0.44441 -0.64006 L -0.70882 -0.64426 C -0.73811 -0.64321 -0.76724 -0.63733 -0.79638 -0.63397 C -0.80976 -0.62893 -0.81984 -0.62536 -0.78567 -0.63586 C -0.74 -0.65014 -0.69512 -0.66862 -0.64882 -0.67891 C -0.60362 -0.6892 -0.55764 -0.69214 -0.51197 -0.69739 C -0.47512 -0.7018 -0.43827 -0.70411 -0.40126 -0.70768 C -0.39512 -0.70831 -0.38898 -0.70915 -0.38283 -0.70978 C -0.57638 -0.7501 -0.5 -0.74905 -0.61039 -0.74464 C -0.60268 -0.74191 -0.59512 -0.73876 -0.5874 -0.73645 C -0.57276 -0.73225 -0.57827 -0.73855 -0.57354 -0.73225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2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74473 -0.22007 L -0.74473 -0.22007 C -0.74835 -0.21524 -0.75213 -0.21062 -0.7556 -0.20579 C -0.76882 -0.18668 -0.7715 -0.17744 -0.79087 -0.16064 L -0.82174 -0.13397 C -0.82678 -0.12977 -0.83166 -0.12494 -0.83701 -0.12158 C -0.84268 -0.11822 -0.84851 -0.11528 -0.85402 -0.11129 C -0.85922 -0.10772 -0.86394 -0.10268 -0.8693 -0.09911 C -0.87323 -0.09638 -0.87764 -0.09533 -0.88158 -0.09302 C -0.88441 -0.09134 -0.88662 -0.08861 -0.8893 -0.08672 C -0.90441 -0.07686 -0.89087 -0.08798 -0.90158 -0.07854 C -0.90205 -0.07665 -0.90394 -0.07434 -0.90315 -0.07245 C -0.89906 -0.06174 -0.88 -0.06447 -0.87701 -0.06426 C -0.84315 -0.06699 -0.80914 -0.06678 -0.7756 -0.07245 C -0.73875 -0.07875 -0.69087 -0.09995 -0.6556 -0.11759 C -0.63339 -0.12872 -0.61276 -0.13901 -0.59418 -0.15854 C -0.59103 -0.1619 -0.58898 -0.16673 -0.58646 -0.17093 C -0.58504 -0.17618 -0.58174 -0.18668 -0.58646 -0.1913 C -0.59056 -0.19529 -0.5967 -0.19256 -0.60174 -0.1934 C -0.60804 -0.19445 -0.61418 -0.19613 -0.62032 -0.19739 C -0.64441 -0.19466 -0.66867 -0.19403 -0.69245 -0.1892 C -0.71371 -0.185 -0.7956 -0.15749 -0.81544 -0.14825 C -0.86 -0.12746 -0.90615 -0.11066 -0.94772 -0.08064 C -1.00646 -0.03843 -0.99733 -0.04872 -1.04615 -0.00063 C -1.05402 0.00714 -1.06221 0.0147 -1.06914 0.02394 C -1.07276 0.02856 -1.07717 0.04137 -1.08 0.04851 C -1.07638 0.04977 -1.07292 0.05292 -1.06914 0.0525 C -1.06378 0.05229 -1.0589 0.04872 -1.05386 0.04641 C -1.04662 0.04326 -1.03938 0.0399 -1.03229 0.03612 C -1.01938 0.02961 -1.00693 0.02163 -0.99386 0.01575 C -0.98016 0.00945 -0.96599 0.00567 -0.95229 -0.00063 C -0.92599 -0.01281 -0.90016 -0.02688 -0.87386 -0.03969 C -0.8652 -0.04389 -0.85607 -0.04641 -0.84788 -0.05187 C -0.82662 -0.06594 -0.83528 -0.05943 -0.82174 -0.07035 C -0.82063 -0.07245 -0.8167 -0.07665 -0.81859 -0.07665 C -0.86032 -0.07518 -0.90678 -0.06489 -0.94772 -0.05397 C -0.98615 -0.04368 -1.05087 -0.02415 -1.08756 -0.00693 C -1.11119 0.0042 -1.13434 0.01764 -1.15686 0.03213 C -1.18993 0.05334 -1.2115 0.07035 -1.2367 0.10395 C -1.24174 0.11046 -1.24536 0.11844 -1.24914 0.12642 C -1.25103 0.13083 -1.25213 0.13587 -1.25371 0.1407 C -1.2526 0.14343 -1.25276 0.14973 -1.25056 0.14889 C -1.2326 0.14322 -1.22205 0.12516 -1.20914 0.11004 C -1.19182 0.08988 -1.17497 0.0693 -1.15686 0.05061 C -1.14756 0.04095 -1.1378 0.03234 -1.12914 0.02184 C -1.12237 0.01386 -1.11733 0.00336 -1.11071 -0.00483 C -1.10504 -0.01176 -1.09827 -0.0168 -1.09229 -0.02331 C -1.08741 -0.02835 -1.083 -0.03402 -1.07843 -0.03969 C -1.07575 -0.04284 -1.06914 -0.04557 -1.07071 -0.04998 C -1.07229 -0.05397 -1.07717 -0.04641 -1.08 -0.04368 C -1.09922 -0.0252 -1.11796 -0.00567 -1.13686 0.01365 C -1.15134 0.02856 -1.16536 0.0441 -1.17985 0.0588 C -1.21355 0.09261 -1.243 0.11676 -1.27371 0.15519 C -1.29875 0.18648 -1.30032 0.19404 -1.3167 0.2289 C -1.31812 0.23835 -1.32237 0.25557 -1.31827 0.26586 C -1.31638 0.27048 -1.31276 0.27405 -1.30898 0.27615 C -1.30268 0.27951 -1.29575 0.28014 -1.28898 0.28224 L -1.19985 0.27804 C -1.14347 0.26355 -1.08867 0.23961 -1.03386 0.21651 C -0.97717 0.19278 -0.92662 0.17556 -0.87386 0.1386 C -0.85591 0.12621 -0.83922 0.11025 -0.82315 0.09366 C -0.81654 0.08673 -0.81197 0.07728 -0.8063 0.06909 C -0.80378 0.0567 -0.80016 0.04305 -0.80016 0.03003 C -0.80016 0.02373 -0.80205 0.01554 -0.8063 0.01155 C -0.81213 0.00609 -0.82284 0.00357 -0.8293 0.00126 C -0.8493 0.00483 -0.87024 0.00315 -0.8893 0.01155 C -0.90363 0.01806 -0.88615 0.05103 -0.88473 0.0525 C -0.87371 0.06468 -0.86095 0.07434 -0.84788 0.08127 C -0.78111 0.11697 -0.75371 0.11382 -0.67875 0.12642 C -0.58693 0.12159 -0.54709 0.14406 -0.48032 0.09366 C -0.47465 0.08925 -0.47056 0.08211 -0.46646 0.07518 C -0.46378 0.07035 -0.46237 0.06426 -0.46032 0.0588 C -0.46189 0.04704 -0.46111 0.03465 -0.46504 0.02394 C -0.46725 0.01764 -0.47276 0.0147 -0.47733 0.01155 C -0.49969 -0.00399 -0.51386 -0.0042 -0.54032 -0.01092 L -0.67402 -0.00882 C -0.70315 -0.00588 -0.73166 0.00336 -0.76016 0.01155 C -0.81308 0.02709 -0.86693 0.04599 -0.91544 0.07917 C -0.94851 0.10185 -0.95607 0.11697 -0.97843 0.14889 C -0.97953 0.15582 -0.98237 0.16254 -0.98158 0.16947 C -0.98032 0.18039 -0.97749 0.19152 -0.97229 0.20013 C -0.96662 0.20979 -0.94867 0.20958 -0.94158 0.21042 C -0.91481 0.20454 -0.90867 0.20811 -0.8893 0.19194 C -0.88599 0.18921 -0.88315 0.18522 -0.88016 0.18165 C -0.87906 0.17829 -0.8767 0.17514 -0.87701 0.17157 C -0.87764 0.16338 -0.88142 0.15834 -0.8863 0.15519 C -0.88772 0.15414 -0.8893 0.15372 -0.89087 0.15309 C -0.89796 0.15372 -0.9052 0.15351 -0.91245 0.15519 C -0.92473 0.15792 -0.93323 0.16506 -0.94473 0.17157 C -0.94977 0.1743 -0.95512 0.1764 -0.96 0.17976 C -0.96237 0.18123 -0.96867 0.18648 -0.96615 0.18585 C -0.92284 0.17388 -0.84142 0.12894 -0.81544 0.11214 C -0.78142 0.08988 -0.73859 0.06405 -0.7063 0.03612 C -0.69591 0.0273 -0.68662 0.01596 -0.67717 0.00546 C -0.66237 -0.01092 -0.66111 -0.0105 -0.65402 -0.0294 C -0.65339 -0.03129 -0.65308 -0.0336 -0.6526 -0.03549 C -0.65308 -0.03906 -0.6515 -0.04515 -0.65402 -0.04578 C -0.67308 -0.04977 -0.72536 -0.03675 -0.74016 -0.0336 C -0.84441 -0.00987 -0.88567 -0.00567 -0.97701 0.03213 C -1.00142 0.04221 -1.02583 0.05292 -1.04914 0.06699 C -1.06237 0.07497 -1.07386 0.08736 -1.08615 0.09765 C -1.08882 0.10353 -1.09953 0.11865 -1.09229 0.12852 C -1.08961 0.13188 -1.08504 0.12978 -1.08142 0.13041 C -1.07276 0.12915 -1.06394 0.12915 -1.05528 0.12642 C -1.01386 0.11319 -0.98378 0.09597 -0.94473 0.07098 C -0.9041 0.04515 -0.87827 0.02436 -0.84158 -0.01092 C -0.82835 -0.02373 -0.81512 -0.03696 -0.80315 -0.05187 C -0.79497 -0.06237 -0.78882 -0.07518 -0.78174 -0.08672 C -0.77323 -0.11612 -0.77024 -0.11549 -0.7756 -0.15035 C -0.77591 -0.15266 -0.77843 -0.15392 -0.78016 -0.15434 C -0.7852 -0.15602 -0.7904 -0.15581 -0.7956 -0.15644 C -0.92741 -0.09911 -0.8104 -0.15266 -0.91859 -0.09701 C -0.96032 -0.0756 -0.983 -0.07224 -1.01843 -0.03549 C -1.02835 -0.02541 -1.05323 0.01722 -1.06 0.03423 C -1.06457 0.04578 -1.06709 0.0588 -1.07071 0.07098 C -1.07292 0.11214 -1.07528 0.11193 -1.06 0.16338 C -1.0515 0.19152 -1.03512 0.21021 -1.01686 0.2268 C -0.99497 0.24696 -0.95701 0.2709 -0.93229 0.27615 C -0.90772 0.28119 -0.91906 0.27909 -0.89859 0.28224 C -0.89497 0.28161 -0.89071 0.28308 -0.88772 0.28014 C -0.8863 0.27867 -0.89056 0.27657 -0.89245 0.27615 C -0.90347 0.273 -0.91497 0.27132 -0.92615 0.26985 C -0.96977 0.26418 -0.94662 0.26628 -0.99544 0.26376 C -1.01686 0.26439 -1.04473 0.28602 -1.06 0.26586 C -1.07119 0.25074 -1.03402 0.24087 -1.02 0.231 C -1.00599 0.22113 -0.96032 0.19047 -0.95229 0.17766 L -0.94473 0.16527 C -0.9441 0.16338 -0.94174 0.16023 -0.94315 0.15918 C -0.95087 0.15393 -0.97087 0.15939 -0.97701 0.16128 C -0.98741 0.16464 -0.99733 0.1701 -1.00772 0.17346 C -1.05607 0.18942 -1.07843 0.19131 -1.11843 0.21042 C -1.12158 0.2121 -1.12457 0.21462 -1.12756 0.21651 C -1.11906 0.22806 -1.12252 0.2268 -1.103 0.21861 C -1.0715 0.20559 -1.04048 0.18984 -1.0093 0.17556 C -0.98662 0.16527 -0.96378 0.15624 -0.94158 0.1449 C -0.88615 0.11634 -0.86945 0.11025 -0.81859 0.07518 C -0.80804 0.06783 -0.77938 0.0462 -0.7663 0.03213 C -0.76347 0.02919 -0.76126 0.0252 -0.75859 0.02184 C -0.75812 0.01974 -0.7556 0.01638 -0.75717 0.01575 C -0.75922 0.0147 -0.76111 0.01869 -0.76331 0.01974 L -0.87544 0.08337 C -0.89449 0.09429 -0.91402 0.10332 -0.93229 0.11613 C -0.98142 0.15036 -1.00016 0.16044 -1.043 0.20013 C -1.05323 0.20958 -1.06284 0.22029 -1.07229 0.231 C -1.07717 0.23667 -1.08174 0.24297 -1.08615 0.24948 C -1.08741 0.25116 -1.09103 0.2562 -1.08914 0.25557 C -1.04016 0.24066 -0.99733 0.19845 -0.95544 0.16527 C -0.91749 0.13545 -0.88819 0.10983 -0.85402 0.07308 C -0.82725 0.04452 -0.7967 0.02079 -0.7756 -0.01512 C -0.76993 -0.02457 -0.76363 -0.0336 -0.75859 -0.04368 C -0.75323 -0.05481 -0.74473 -0.07854 -0.74473 -0.07854 C -0.74788 -0.08127 -0.7504 -0.08651 -0.75402 -0.08672 C -0.77623 -0.08798 -0.82552 -0.06237 -0.83859 -0.05607 C -0.88268 -0.03486 -0.94898 0.00042 -0.99071 0.02604 C -1.03276 0.05145 -1.09654 0.09261 -1.13528 0.13041 C -1.15812 0.15288 -1.16741 0.17031 -1.183 0.19614 C -1.18032 0.2016 -1.18016 0.2121 -1.17528 0.21252 C -1.16142 0.21336 -1.08552 0.18879 -1.07229 0.18375 C -1.02489 0.16611 -0.97796 0.147 -0.93087 0.12852 C -0.90882 0.1197 -0.88615 0.11298 -0.86473 0.10185 C -0.84457 0.09114 -0.81434 0.07833 -0.79402 0.0609 C -0.79008 0.05733 -0.78678 0.0525 -0.78315 0.04851 C -0.78268 0.04368 -0.78174 0.03906 -0.78174 0.03423 C -0.78174 0.03129 -0.78126 0.0273 -0.78315 0.02604 C -0.7893 0.02184 -0.79654 0.02205 -0.80315 0.01974 C -0.86221 0.00021 -0.81843 0.01113 -0.89544 -0.00273 C -0.95591 0.00336 -1.01701 0.00273 -1.07686 0.01575 C -1.10583 0.02205 -1.13276 0.0399 -1.15985 0.0546 C -1.20552 0.07917 -1.23197 0.09492 -1.26756 0.13461 C -1.27449 0.14238 -1.27985 0.15246 -1.28599 0.16128 C -1.28756 0.16611 -1.29182 0.17073 -1.29056 0.17556 C -1.28914 0.18123 -1.28426 0.18585 -1.27985 0.18585 C -1.25922 0.18585 -1.23875 0.17892 -1.21827 0.17556 L -1.13071 0.1407 C -1.11623 0.13482 -1.10142 0.13062 -1.08756 0.12222 C -1.02174 0.08274 -1.09182 0.12348 -1.02615 0.08946 C -1.02032 0.08652 -1.01497 0.08211 -1.0093 0.07917 C -0.99607 0.07245 -0.99449 0.07329 -0.98158 0.07098 C -0.99969 0.08988 -0.99638 0.08883 -1.023 0.10185 C -1.03465 0.10752 -1.04709 0.10962 -1.05843 0.11613 C -1.0852 0.13146 -1.1115 0.14805 -1.13686 0.16737 C -1.16741 0.19068 -1.16756 0.18774 -1.19213 0.21651 C -1.19717 0.22239 -1.20189 0.22827 -1.20599 0.23499 C -1.20819 0.23856 -1.20914 0.24318 -1.21056 0.24738 C -1.20961 0.25011 -1.20961 0.2541 -1.20756 0.25557 C -1.20441 0.25788 -1.20048 0.25809 -1.19686 0.25767 C -1.17875 0.25536 -1.16079 0.252 -1.143 0.24738 C -1.10804 0.23793 -1.05481 0.20937 -1.02914 0.18795 C -1.01953 0.17976 -1.0093 0.17241 -1 0.16338 C -0.98914 0.15267 -0.97764 0.14238 -0.9693 0.12852 C -0.96725 0.12495 -0.95985 0.1176 -0.96315 0.11823 C -0.97434 0.11991 -0.9852 0.12579 -0.99544 0.13251 C -1.02063 0.1491 -1.04489 0.16884 -1.06914 0.18795 C -1.08426 0.19971 -1.09875 0.21273 -1.11371 0.2247 C -1.12756 0.23583 -1.14158 0.24654 -1.15528 0.25767 C -1.1652 0.26565 -1.17686 0.27069 -1.18457 0.28224 C -1.20079 0.30639 -1.19449 0.29505 -1.20441 0.315 C -1.20536 0.31857 -1.20993 0.33012 -1.19827 0.32319 C -1.19087 0.31878 -1.18536 0.31017 -1.17827 0.30471 C -1.12819 0.26607 -1.02552 0.19803 -0.98457 0.14889 C -0.9641 0.12432 -0.9389 0.10542 -0.92315 0.07518 C -0.91859 0.06636 -0.91355 0.05775 -0.9093 0.04851 C -0.90693 0.04326 -0.90504 0.03759 -0.90315 0.03213 C -0.90252 0.03024 -0.9 0.02625 -0.90158 0.02604 C -0.90772 0.02457 -0.91386 0.0273 -0.92 0.02793 C -0.93134 0.03549 -0.943 0.042 -0.95386 0.05061 C -0.97733 0.0693 -1.01276 0.10374 -1.03071 0.13041 C -1.04205 0.14721 -1.05024 0.16737 -1.06 0.18585 C -1.06678 0.22659 -1.07512 0.25074 -1.06615 0.29253 C -1.06237 0.31017 -1.05607 0.32718 -1.04772 0.34167 C -1.03276 0.36708 -1.00693 0.38619 -0.98457 0.3969 C -0.97733 0.40047 -0.9693 0.4011 -0.96158 0.4032 C -0.94315 0.40047 -0.92426 0.40068 -0.90615 0.39501 C -0.89623 0.39165 -0.88741 0.38367 -0.87859 0.37653 C -0.86961 0.36939 -0.85119 0.34923 -0.84473 0.33747 C -0.83607 0.32193 -0.82678 0.30639 -0.82174 0.28833 L -0.80788 0.23919 C -0.80725 0.23373 -0.80693 0.22827 -0.8063 0.22281 C -0.80583 0.21924 -0.80473 0.21609 -0.80473 0.21252 C -0.80473 0.20832 -0.80583 0.20433 -0.8063 0.20013 C -0.81197 0.20097 -0.8178 0.20034 -0.82315 0.20223 C -0.83166 0.20517 -0.87276 0.23016 -0.87701 0.2331 C -0.89875 0.24759 -0.92111 0.26061 -0.94158 0.27804 C -0.94725 0.28287 -0.95323 0.28707 -0.95843 0.29253 C -0.96189 0.29589 -0.96489 0.30051 -0.96772 0.30471 C -0.96898 0.3066 -0.9726 0.31164 -0.97087 0.3108 C -0.96615 0.30891 -0.96284 0.30345 -0.95843 0.30072 C -0.93985 0.28896 -0.92032 0.27951 -0.90158 0.26775 C -0.83323 0.22554 -0.85686 0.2478 -0.82473 0.21462 C -0.82158 0.20391 -0.81654 0.19089 -0.82315 0.17976 C -0.8252 0.1764 -0.8293 0.1764 -0.83245 0.17556 C -0.83875 0.17409 -0.87103 0.17178 -0.87386 0.17157 C -0.90315 0.17703 -0.93292 0.1785 -0.96158 0.18795 C -0.97733 0.19299 -0.99182 0.20433 -1.00615 0.21462 C -1.0293 0.23121 -1.03953 0.24465 -1.05843 0.26586 C -1.06048 0.27258 -1.06268 0.2793 -1.06457 0.28623 C -1.06536 0.28896 -1.06662 0.29169 -1.06615 0.29442 C -1.06552 0.29778 -1.063 0.29988 -1.06158 0.30261 C -1.05591 0.30198 -1.04993 0.30303 -1.04457 0.30072 C -1.03292 0.29547 -1.02174 0.2877 -1.01071 0.28014 C -0.9767 0.25641 -0.943 0.23121 -0.9093 0.20643 C -0.89229 0.19362 -0.87449 0.18228 -0.85859 0.16737 C -0.84473 0.15435 -0.83024 0.14238 -0.81701 0.12852 C -0.80315 0.11382 -0.78819 0.09975 -0.77701 0.08127 C -0.77497 0.07791 -0.77276 0.07476 -0.77087 0.07098 C -0.76961 0.06846 -0.76646 0.06048 -0.76788 0.06279 C -0.77701 0.07749 -0.78473 0.09345 -0.79402 0.10794 C -0.8167 0.14322 -0.83008 0.16296 -0.85245 0.20643 C -0.85812 0.21735 -0.8641 0.22785 -0.8693 0.23919 C -0.87292 0.24696 -0.87528 0.25578 -0.87859 0.26376 C -0.88095 0.26943 -0.88363 0.27468 -0.8863 0.28014 C -0.87749 0.3213 -0.8852 0.30261 -0.81859 0.28014 C -0.78945 0.27027 -0.74914 0.2457 -0.72331 0.2247 C -0.70882 0.21315 -0.69528 0.19929 -0.68174 0.18585 C -0.67276 0.17682 -0.66315 0.16842 -0.6556 0.15708 C -0.64914 0.14763 -0.64536 0.13524 -0.64032 0.12432 C -0.63764 0.10038 -0.63386 0.07707 -0.63875 0.0525 C -0.64016 0.04515 -0.64536 0.03969 -0.64945 0.03423 C -0.6526 0.03003 -0.67276 0.01008 -0.67717 0.00756 C -0.68347 0.00357 -0.70221 -0.00084 -0.70945 -0.00273 C -0.71764 -0.00063 -0.72678 -0.00189 -0.73402 0.00336 C -0.74221 0.00945 -0.7463 0.02268 -0.75402 0.03003 C -0.77449 0.04956 -0.75512 0.02961 -0.77701 0.0588 C -0.78725 0.07224 -0.7915 0.07413 -0.80016 0.08736 C -0.80394 0.09324 -0.81087 0.10584 -0.81087 0.10584 C -0.81134 0.10941 -0.81276 0.11277 -0.81245 0.11613 C -0.8115 0.1281 -0.80048 0.12999 -0.79402 0.13251 C -0.76237 0.14511 -0.75591 0.14175 -0.71717 0.1449 C -0.67024 0.14238 -0.60268 0.14616 -0.5526 0.12642 C -0.54079 0.1218 -0.53008 0.11256 -0.51875 0.10584 C -0.51119 0.10143 -0.50331 0.09828 -0.49575 0.09366 C -0.49087 0.09072 -0.48662 0.08673 -0.48189 0.08337 C -0.4789 0.08127 -0.47575 0.07917 -0.4726 0.07728 C -0.46961 0.06489 -0.46851 0.06741 -0.48804 0.06699 L -0.55875 0.06909 C -0.58126 0.07245 -0.60394 0.07455 -0.62646 0.07917 C -0.67087 0.08883 -0.71339 0.10332 -0.7556 0.12432 C -0.77591 0.13461 -0.79607 0.14616 -0.81544 0.15918 C -0.83969 0.17556 -0.86583 0.18879 -0.8863 0.21252 C -0.8904 0.21735 -0.89465 0.22176 -0.89859 0.2268 C -0.89985 0.22869 -0.90331 0.23184 -0.90158 0.2331 L -0.89544 0.2289 C -0.88678 0.21588 -0.87749 0.20349 -0.8693 0.19005 C -0.8652 0.18312 -0.86142 0.17598 -0.85701 0.16947 C -0.82867 0.12831 -0.82504 0.13587 -0.7956 0.07518 C -0.78993 0.06363 -0.78457 0.05166 -0.77859 0.04032 C -0.77481 0.03318 -0.77008 0.02688 -0.7663 0.01974 C -0.76315 0.01386 -0.75969 0.0042 -0.75717 -0.00273 C -0.75764 -0.00546 -0.75686 -0.00945 -0.75859 -0.01092 C -0.77071 -0.02037 -0.80252 -0.01869 -0.81087 -0.01911 C -0.85701 -0.01428 -0.90363 -0.01428 -0.9493 -0.00483 C -1.00819 0.00756 -1.06898 0.04347 -1.12142 0.07917 C -1.14725 0.09681 -1.17323 0.11424 -1.19686 0.13671 C -1.22315 0.1617 -1.27056 0.22071 -1.27056 0.22071 C -1.27371 0.2289 -1.27701 0.23688 -1.27985 0.24528 C -1.28063 0.2478 -1.28347 0.25284 -1.28142 0.25347 C -1.27481 0.25557 -1.26804 0.25221 -1.26142 0.25137 C -1.16315 0.18921 -1.1367 0.17808 -1.03843 0.08547 C -1.01749 0.06552 -0.9956 0.04725 -0.97544 0.02604 C -0.94426 -0.00672 -0.90914 -0.03507 -0.88473 -0.07665 C -0.87339 -0.09575 -0.86 -0.11276 -0.85087 -0.13397 C -0.84882 -0.1388 -0.84678 -0.14363 -0.84473 -0.14825 C -0.84378 -0.15035 -0.83985 -0.15434 -0.84158 -0.15434 C -0.84504 -0.15434 -0.84804 -0.15077 -0.85087 -0.14825 C -0.87418 -0.12767 -0.89717 -0.10625 -0.92 -0.08483 C -0.93717 -0.06867 -0.95402 -0.05229 -0.97087 -0.03549 C -1.01497 0.00882 -1.03638 0.02961 -1.07386 0.08337 C -1.10363 0.12621 -1.1063 0.1386 -1.12756 0.18795 C -1.12851 0.19425 -1.13434 0.23016 -1.13371 0.24129 C -1.13355 0.24549 -1.1326 0.2499 -1.13071 0.25347 C -1.12977 0.25536 -1.12772 0.25515 -1.12615 0.25557 C -1.12252 0.25641 -1.1189 0.25683 -1.11528 0.25767 C -1.10709 0.25494 -1.09859 0.25368 -1.09071 0.24948 C -1.03717 0.22029 -0.9356 0.15771 -0.89245 0.11214 C -0.87103 0.08946 -0.80662 0.02877 -0.77859 -0.01512 C -0.77008 -0.02856 -0.76882 -0.03444 -0.76473 -0.04788 C -0.77197 -0.04914 -0.77922 -0.05334 -0.7863 -0.05187 C -0.81701 -0.04557 -0.86315 -0.01848 -0.8893 -0.00063 C -0.91339 0.01575 -0.9367 0.03423 -0.96 0.0525 C -1.00693 0.08967 -1.04898 0.12558 -1.09229 0.16947 C -1.1252 0.20286 -1.15245 0.23373 -1.17985 0.27405 C -1.18457 0.28077 -1.18804 0.28896 -1.19213 0.29652 C -1.19623 0.3129 -1.20032 0.3171 -1.17686 0.30471 C -1.163 0.29736 -1.1504 0.28623 -1.13686 0.27804 C -1.11654 0.26586 -1.09512 0.25704 -1.07528 0.24318 C -1.01922 0.20412 -0.84331 0.07098 -0.79859 0.01365 C -0.7852 -0.00336 -0.77056 -0.01869 -0.75859 -0.03759 C -0.74678 -0.05649 -0.72788 -0.09911 -0.72788 -0.09911 C -0.72693 -0.10457 -0.72378 -0.11003 -0.72473 -0.11549 C -0.72567 -0.11969 -0.7293 -0.12473 -0.73245 -0.12368 C -0.73922 -0.12137 -0.7441 -0.11339 -0.74945 -0.1073 C -0.77229 -0.08064 -0.79796 -0.05691 -0.81701 -0.0252 C -0.8493 0.02793 -0.90867 0.12306 -0.92615 0.17346 C -0.93292 0.19278 -0.93906 0.2121 -0.94615 0.231 C -0.95087 0.2436 -0.95701 0.25515 -0.96158 0.26775 C -0.96426 0.2751 -0.96599 0.28287 -0.96772 0.29043 C -0.96851 0.29379 -0.97182 0.29967 -0.9693 0.30072 C -0.96504 0.30219 -0.96111 0.29652 -0.95701 0.29442 C -0.95134 0.28833 -0.94599 0.28161 -0.94 0.27615 C -0.90804 0.24633 -0.89355 0.24003 -0.86315 0.20643 C -0.85071 0.19236 -0.83922 0.17682 -0.82788 0.16128 C -0.81166 0.13902 -0.78662 0.10332 -0.77402 0.07518 C -0.76426 0.05334 -0.76284 0.04053 -0.75859 0.01785 C -0.75969 0.00882 -0.75938 -0.00042 -0.76174 -0.00882 C -0.76268 -0.01218 -0.76552 -0.01365 -0.76788 -0.01512 C -0.77749 -0.02037 -0.79056 -0.02016 -0.80016 -0.02121 C -0.8304 -0.01239 -0.86126 -0.00693 -0.89087 0.00546 C -0.93197 0.02289 -0.99103 0.07077 -1.02615 0.09975 C -1.04851 0.11823 -1.07103 0.1365 -1.09229 0.15708 C -1.13308 0.19719 -1.15607 0.22554 -1.18599 0.27804 C -1.19056 0.28623 -1.19371 0.29547 -1.19686 0.30471 C -1.19827 0.30933 -1.20363 0.3192 -1.19985 0.3192 C -1.18552 0.31836 -1.17166 0.31038 -1.15843 0.30261 C -1.12788 0.28497 -1.09985 0.2604 -1.06914 0.24318 C -1.01843 0.21483 -1.02741 0.22386 -0.98457 0.18585 C -0.97103 0.17388 -0.96473 0.16758 -0.95544 0.15099 C -0.95402 0.14847 -0.95339 0.14553 -0.95229 0.1428 C -0.95182 0.14007 -0.94977 0.13713 -0.95087 0.13461 C -0.95229 0.13104 -0.95544 0.12852 -0.95843 0.12852 C -0.9704 0.12852 -0.98205 0.13251 -0.99386 0.13461 C -1.00111 0.14007 -1.00646 0.14322 -1.01229 0.15099 C -1.01465 0.15414 -1.01638 0.15792 -1.01843 0.16128 C -1.01386 0.16191 -1.0093 0.16401 -1.00457 0.16338 C -0.99575 0.16191 -0.98709 0.15855 -0.97843 0.15519 C -0.94709 0.14217 -0.91591 0.12831 -0.88473 0.11403 C -0.86772 0.10647 -0.85024 0.09975 -0.83402 0.08946 L -0.7663 0.04641 C -0.76378 0.04242 -0.76111 0.03843 -0.75859 0.03423 C -0.75749 0.03213 -0.75544 0.03045 -0.7556 0.02793 C -0.75591 0.02163 -0.75733 0.01491 -0.76016 0.00945 C -0.76221 0.00546 -0.76599 0.00315 -0.76945 0.00126 C -0.77371 -0.00105 -0.79906 -0.00651 -0.80174 -0.00693 C -0.81245 -0.00861 -0.82315 -0.00966 -0.83402 -0.01092 C -0.86363 -0.00882 -0.89355 -0.00987 -0.92315 -0.00483 C -0.94158 -0.00168 -0.95922 0.0063 -0.97701 0.01365 C -0.99418 0.02079 -1.01103 0.02919 -1.02772 0.03822 C -1.05985 0.05565 -1.07938 0.06678 -1.10615 0.09366 C -1.11276 0.10038 -1.11843 0.10857 -1.12457 0.11613 C -1.12709 0.12306 -1.12993 0.12957 -1.13229 0.13671 C -1.13308 0.13923 -1.13481 0.14238 -1.13371 0.1449 C -1.13182 0.14952 -1.12756 0.15162 -1.12457 0.15519 C -1.05182 0.13986 -1.06756 0.14784 -0.97701 0.09555 C -0.96504 0.08883 -0.88552 0.04956 -0.86473 0.02184 L -0.85859 0.01365 C -0.85607 0.00378 -0.85386 0.00168 -0.87087 0.00546 C -0.8789 0.00714 -0.8863 0.01176 -0.89386 0.01575 C -0.90741 0.02268 -0.92048 0.03129 -0.93386 0.03822 C -0.94804 0.04557 -0.96284 0.05103 -0.97701 0.0588 C -0.99733 0.06993 -1.06111 0.10836 -1.08142 0.12432 C -1.09607 0.13587 -1.10961 0.14952 -1.123 0.16338 C -1.14158 0.18228 -1.15481 0.19488 -1.16599 0.22071 C -1.16819 0.22575 -1.16914 0.23163 -1.17071 0.23709 C -1.17229 0.25032 -1.17686 0.26166 -1.15528 0.24738 C -1.12819 0.22932 -1.10189 0.20874 -1.07686 0.18585 C -1.03638 0.14889 -0.99339 0.11655 -0.95544 0.07518 C -0.90394 0.01911 -0.89182 0.01029 -0.84788 -0.05397 C -0.8315 -0.0777 -0.80835 -0.11549 -0.80016 -0.14825 L -0.79859 -0.15434 C -0.81087 -0.16547 -0.80347 -0.16106 -0.83087 -0.14615 C -0.87182 -0.1241 -0.90048 -0.10289 -0.94 -0.07245 C -0.98961 -0.03423 -1.04378 0.01029 -1.08914 0.0567 C -1.13607 0.10479 -1.16788 0.14112 -1.19827 0.20832 C -1.22457 0.26649 -1.22599 0.29022 -1.2367 0.34986 C -1.23371 0.37653 -1.23339 0.40404 -1.22756 0.42986 C -1.22552 0.43868 -1.2189 0.44414 -1.21371 0.45023 C -1.1989 0.46808 -1.19764 0.46493 -1.17827 0.47081 C -1.15575 0.46934 -1.13292 0.47144 -1.11071 0.46661 C -1.0893 0.46199 -1.023 0.42335 -1.00772 0.41349 C -0.97465 0.39165 -0.93827 0.36204 -0.9093 0.33138 C -0.88993 0.31101 -0.86536 0.27951 -0.85087 0.25137 C -0.84835 0.24654 -0.84268 0.22722 -0.84016 0.21861 C -0.85182 0.18753 -0.84536 0.19488 -0.89544 0.2247 C -0.9241 0.24192 -0.96819 0.27825 -0.99544 0.30891 C -1.00504 0.31983 -1.01418 0.33159 -1.023 0.34377 C -1.03465 0.35973 -1.04945 0.37296 -1.05686 0.39291 C -1.05938 0.39984 -1.06221 0.40635 -1.06457 0.41349 C -1.07087 0.43175 -1.07071 0.43154 -1.07386 0.44414 C -1.06363 0.46451 -1.07008 0.45569 -1.03071 0.44414 C -0.99796 0.43448 -0.9515 0.40992 -0.92158 0.39291 C -0.88126 0.37002 -0.82079 0.3318 -0.78315 0.30471 C -0.76079 0.28854 -0.73796 0.27321 -0.71717 0.25347 C -0.68252 0.22092 -0.62032 0.16779 -0.5926 0.10794 C -0.58819 0.09849 -0.58646 0.08736 -0.58331 0.07728 C -0.58237 0.06909 -0.58126 0.0609 -0.58032 0.0525 C -0.57859 0.03801 -0.57733 0.03234 -0.58189 0.01785 C -0.58268 0.01512 -0.58489 0.01365 -0.58646 0.01155 C -0.59969 0.01512 -0.61418 0.01386 -0.62646 0.02184 C -0.6493 0.03675 -0.67182 0.05481 -0.68945 0.07917 C -0.71843 0.1197 -0.75922 0.1701 -0.78315 0.22071 C -0.79166 0.23856 -0.80315 0.27699 -0.80788 0.29862 C -0.80993 0.30807 -0.81087 0.31773 -0.81245 0.32739 C -0.81197 0.33558 -0.81323 0.34419 -0.81087 0.35196 C -0.80977 0.35553 -0.80615 0.35784 -0.80315 0.35805 C -0.79292 0.3591 -0.78268 0.35679 -0.77245 0.35595 C -0.74 0.33726 -0.69717 0.31458 -0.66489 0.29043 C -0.65323 0.28161 -0.64205 0.27195 -0.63103 0.26166 C -0.62205 0.25347 -0.61339 0.24444 -0.60489 0.23499 C -0.59182 0.22071 -0.58363 0.21126 -0.57575 0.19194 C -0.57355 0.1869 -0.5726 0.18102 -0.57103 0.17556 C -0.57308 0.16674 -0.57308 0.15645 -0.57717 0.14889 C -0.57985 0.14427 -0.5852 0.14427 -0.58945 0.1428 C -0.60063 0.13902 -0.63717 0.13335 -0.64174 0.13251 C -0.76111 0.13881 -0.74063 0.1281 -0.84158 0.16338 C -0.9189 0.19026 -0.92993 0.19656 -1.00158 0.24129 C -1.06237 0.27909 -1.06237 0.27867 -1.11229 0.32739 C -1.12016 0.33516 -1.12804 0.34314 -1.13528 0.35196 C -1.13875 0.35616 -1.14158 0.36141 -1.14457 0.36624 C -1.14567 0.36813 -1.14914 0.3738 -1.14756 0.37233 C -1.14205 0.36771 -1.13717 0.36183 -1.13229 0.35595 C -1.11355 0.33369 -1.11276 0.32718 -1.09386 0.29862 C -1.08583 0.28665 -1.07717 0.27573 -1.06914 0.26376 C -1.04158 0.22218 -1.03071 0.20412 -1.00772 0.15918 C -1.00016 0.14448 -0.99197 0.1302 -0.98615 0.11403 C -0.97607 0.08631 -0.96882 0.0567 -0.96 0.02793 C -0.9589 0.01659 -0.95544 -0.01428 -0.95544 -0.0273 C -0.95544 -0.03759 -0.95418 -0.04851 -0.95701 -0.05817 C -0.95827 -0.06237 -0.96284 -0.063 -0.96615 -0.06426 C -0.97166 -0.06636 -0.97749 -0.06699 -0.98315 -0.06825 C -1.00819 -0.06552 -1.03371 -0.06678 -1.05843 -0.06006 C -1.07922 -0.05439 -1.0989 -0.04284 -1.11843 -0.0315 C -1.163 -0.00525 -1.18615 0.01701 -1.22441 0.0567 C -1.2463 0.07938 -1.26032 0.09471 -1.27528 0.12432 C -1.27796 0.12999 -1.27938 0.13671 -1.28142 0.1428 C -1.27056 0.168 -1.27497 0.16758 -1.23827 0.15519 C -1.20378 0.14343 -1.17056 0.12516 -1.13686 0.11004 C -1.12725 0.10563 -1.01717 0.05628 -1.00615 0.04851 C -0.98205 0.0315 -0.95434 0.02142 -0.93386 -0.00273 C -0.9293 -0.00819 -0.92394 -0.01281 -0.92 -0.01911 C -0.91512 -0.0273 -0.91197 -0.03696 -0.90772 -0.04578 C -0.90678 -0.04788 -0.90473 -0.05187 -0.90473 -0.05187 C -0.90725 -0.0546 -0.9093 -0.05901 -0.91245 -0.06006 C -0.91827 -0.06237 -0.92473 -0.06237 -0.93087 -0.06216 C -0.94977 -0.06174 -0.96882 -0.05943 -0.98772 -0.05817 C -1.01843 -0.04788 -1.02426 -0.04851 -1.05071 -0.0315 C -1.05607 -0.02793 -1.06158 -0.02415 -1.06615 -0.01911 C -1.07087 -0.01386 -1.07465 -0.00714 -1.07843 -0.00063 C -1.08189 0.00504 -1.08756 0.01785 -1.08756 0.01785 C -1.08331 0.03234 -1.08662 0.03003 -1.07071 0.03003 C -1.04457 0.03003 -1.01843 0.02877 -0.99229 0.02793 C -0.97134 0.02604 -0.95024 0.02499 -0.9293 0.02184 C -0.88804 0.01554 -0.86504 0.0084 -0.8263 -0.00693 C -0.8189 -0.00966 -0.81197 -0.01365 -0.80473 -0.01701 C -0.80174 -0.02058 -0.79859 -0.02373 -0.7956 -0.0273 C -0.79386 -0.02919 -0.79213 -0.03108 -0.79087 -0.0336 C -0.79008 -0.03528 -0.78772 -0.03969 -0.78945 -0.03969 C -0.79371 -0.03969 -0.7978 -0.03612 -0.80174 -0.0336 C -0.81276 -0.02583 -0.82347 -0.01785 -0.83402 -0.00882 C -0.86284 0.01575 -0.91402 0.06468 -0.93859 0.09366 C -0.96788 0.12831 -1.01654 0.1995 -1.04158 0.23919 C -1.05544 0.26103 -1.06914 0.28329 -1.08142 0.30681 C -1.09449 0.33159 -1.10504 0.35826 -1.11229 0.38682 C -1.09749 0.39333 -1.10378 0.39375 -1.08457 0.37863 C -1.05308 0.35385 -1.02016 0.3318 -0.99071 0.30261 C -0.97292 0.28497 -0.95434 0.26838 -0.93701 0.24948 C -0.88457 0.19215 -0.83103 0.13356 -0.78473 0.06699 C -0.76741 0.042 -0.74079 -0.00147 -0.7263 -0.0315 C -0.71796 -0.04872 -0.70819 -0.06531 -0.70331 -0.08483 C -0.70284 -0.08672 -0.70032 -0.09197 -0.70174 -0.09092 C -0.71418 -0.08043 -0.72441 -0.06594 -0.73717 -0.05607 C -0.75197 -0.04452 -0.76709 -0.03339 -0.78174 -0.02121 C -0.82284 0.01323 -0.8493 0.03696 -0.8863 0.07728 C -0.91701 0.11088 -0.94142 0.13755 -0.96457 0.17976 C -0.97591 0.19992 -0.98174 0.21924 -0.9893 0.24129 C -0.98977 0.24528 -0.99339 0.25116 -0.99071 0.25347 C -0.98772 0.2562 -0.98331 0.25179 -0.98 0.24948 C -0.97245 0.24423 -0.9652 0.23814 -0.95843 0.231 C -0.93497 0.2058 -0.90945 0.18312 -0.8893 0.15309 C -0.86835 0.12159 -0.8441 0.09345 -0.8263 0.0588 C -0.80914 0.0252 -0.80426 0.01827 -0.79087 -0.01701 C -0.78331 -0.03717 -0.78284 -0.04326 -0.77859 -0.06426 C -0.82048 -0.0693 -0.8156 -0.07329 -0.87087 -0.00273 C -0.88268 0.01239 -0.89544 0.02604 -0.90615 0.04242 C -0.92347 0.06825 -0.93449 0.09324 -0.94473 0.12432 C -0.94725 0.1323 -0.94882 0.1407 -0.95087 0.14889 C -0.95134 0.15582 -0.95229 0.16254 -0.95229 0.16947 C -0.95229 0.17157 -0.95197 0.17409 -0.95087 0.17556 C -0.94961 0.17703 -0.94772 0.17703 -0.94615 0.17766 C -0.89701 0.16674 -0.91292 0.17472 -0.8493 0.11823 C -0.80977 0.08295 -0.76111 0.04263 -0.72945 -0.00273 C -0.72221 -0.01302 -0.71418 -0.02226 -0.70788 -0.0336 C -0.70378 -0.04095 -0.70205 -0.04998 -0.69875 -0.05817 C -0.69638 -0.06384 -0.69355 -0.06909 -0.69103 -0.07455 C -0.6904 -0.07854 -0.68835 -0.08295 -0.68945 -0.08672 C -0.69024 -0.08966 -0.69339 -0.09155 -0.6956 -0.09092 C -0.70174 -0.08924 -0.70709 -0.08463 -0.71245 -0.08064 C -0.74095 -0.05943 -0.76882 -0.03675 -0.79701 -0.01512 C -0.81591 -0.00063 -0.83717 0.00945 -0.85402 0.02793 C -0.88331 0.06027 -0.92268 0.10122 -0.9493 0.1386 C -0.97308 0.1722 -0.98693 0.19509 -1 0.23499 C -1.00237 0.24213 -1.00315 0.25011 -1.00457 0.25767 C -1.00489 0.26019 -1.00882 0.2856 -1.00315 0.28833 C -0.99717 0.29106 -0.99071 0.28623 -0.98457 0.28434 C -0.96552 0.27804 -0.95827 0.27279 -0.94 0.25956 C -0.92347 0.24759 -0.89638 0.22764 -0.88158 0.21042 C -0.86788 0.19446 -0.85481 0.17283 -0.8463 0.15099 C -0.84347 0.14385 -0.84221 0.13587 -0.84016 0.12852 C -0.83938 0.11844 -0.83686 0.09807 -0.84016 0.08736 C -0.84079 0.08547 -0.84315 0.08589 -0.84473 0.08547 C -0.84835 0.08442 -0.85197 0.084 -0.85544 0.08337 C -0.87245 0.08946 -0.89008 0.09282 -0.90615 0.10185 C -0.92205 0.11067 -0.93654 0.1239 -0.95087 0.13671 C -0.98536 0.16737 -1.00347 0.18942 -1.03229 0.2289 C -1.04048 0.24003 -1.04772 0.25221 -1.05528 0.26376 C -1.05607 0.26649 -1.06536 0.29316 -1.06457 0.30261 C -1.06441 0.30513 -1.06252 0.30681 -1.06158 0.30891 C -1.00646 0.26565 -1.03134 0.28707 -0.94615 0.19824 C -0.92835 0.17955 -0.90961 0.16233 -0.89386 0.1407 C -0.83953 0.06552 -0.82063 0.05166 -0.78788 -0.01701 C -0.78378 -0.02562 -0.78063 -0.03486 -0.77701 -0.04368 C -0.77449 -0.0609 -0.7726 -0.05943 -0.79245 -0.04179 C -0.81386 -0.02247 -0.83449 -0.0021 -0.85544 0.01785 C -0.86835 0.03003 -0.88189 0.04095 -0.89386 0.0546 C -0.91418 0.0777 -0.93024 0.09408 -0.94772 0.12033 C -0.95229 0.12726 -0.95591 0.13524 -0.96 0.1428 C -0.96111 0.14889 -0.96536 0.15561 -0.96315 0.16128 C -0.96079 0.16716 -0.95402 0.17178 -0.9493 0.16947 C -0.9293 0.15939 -0.91134 0.1428 -0.89386 0.12642 C -0.88016 0.1134 -0.86567 0.10143 -0.85245 0.08736 C -0.823 0.05649 -0.77245 -0.01575 -0.75717 -0.04578 C -0.7504 -0.0588 -0.74331 -0.0714 -0.73717 -0.08483 C -0.72898 -0.10205 -0.71402 -0.13796 -0.71402 -0.13796 C -0.7115 -0.1514 -0.70835 -0.1577 -0.73245 -0.14426 C -0.76725 -0.12494 -0.80095 -0.10268 -0.83402 -0.07854 C -0.883 -0.04284 -0.91654 -0.02142 -0.96158 0.02394 C -0.98095 0.04347 -0.99922 0.06531 -1.01686 0.08736 C -1.04615 0.1239 -1.06221 0.14511 -1.08 0.19005 C -1.08347 0.19887 -1.08504 0.20916 -1.08756 0.21861 C -1.08819 0.22344 -1.08914 0.22827 -1.08914 0.2331 C -1.08914 0.23583 -1.08977 0.24066 -1.08756 0.24129 C -1.08 0.24318 -1.07229 0.23982 -1.06457 0.23919 C -1.05434 0.2331 -1.04378 0.22743 -1.03386 0.22071 C -1.01071 0.20496 -0.96252 0.16737 -0.94315 0.14889 C -0.92646 0.13314 -0.91182 0.11403 -0.89544 0.09765 C -0.88048 0.08274 -0.86378 0.07056 -0.8493 0.0546 C -0.82725 0.03024 -0.80552 0.00525 -0.7863 -0.02331 C -0.78174 -0.03003 -0.7767 -0.03654 -0.77245 -0.04368 C -0.76898 -0.04956 -0.75938 -0.06741 -0.76331 -0.06216 C -0.78914 -0.02772 -0.75875 -0.06762 -0.81087 -0.00483 C -0.81985 0.00588 -0.82851 0.01701 -0.83701 0.02793 C -0.85481 0.05103 -0.86063 0.05838 -0.87544 0.08547 C -0.87938 0.09261 -0.88315 0.09996 -0.8863 0.10794 C -0.88882 0.11445 -0.8904 0.12159 -0.89245 0.12852 C -0.89512 0.13839 -0.89528 0.13986 -0.89701 0.14889 C -0.89544 0.15099 -0.89449 0.15477 -0.89245 0.15519 C -0.87638 0.15792 -0.87764 0.15477 -0.86772 0.14889 C -0.8652 0.14742 -0.86268 0.14637 -0.86016 0.1449 C -0.85591 0.14238 -0.84788 0.13671 -0.84788 0.13671 C -0.84268 0.12621 -0.84174 0.12852 -0.85859 0.12852 C -0.86835 0.12852 -0.87812 0.12978 -0.88772 0.13041 C -0.90268 0.13461 -0.9178 0.13734 -0.93229 0.1428 C -0.96347 0.15477 -1.00489 0.17619 -1.03229 0.20013 C -1.07103 0.23436 -1.07575 0.24801 -1.103 0.29253 C -1.10756 0.30807 -1.11434 0.32298 -1.11686 0.33957 C -1.11953 0.35637 -1.11875 0.3738 -1.11843 0.39081 C -1.11812 0.40194 -1.11859 0.41349 -1.11528 0.42356 C -1.11166 0.4349 -1.10504 0.44414 -1.09843 0.45233 C -1.08205 0.47249 -1.06189 0.48425 -1.04 0.48929 C -1.02426 0.49286 -1.00819 0.49202 -0.99229 0.49328 C -0.95497 0.48656 -0.91654 0.48593 -0.88016 0.47291 C -0.85686 0.46451 -0.83654 0.44519 -0.81544 0.42986 C -0.78615 0.40824 -0.73134 0.36351 -0.7063 0.33138 C -0.69166 0.31248 -0.67969 0.29022 -0.66788 0.26775 C -0.6493 0.23226 -0.63386 0.19005 -0.62331 0.14889 C -0.61922 0.13293 -0.61717 0.11613 -0.61418 0.09975 C -0.61512 0.07581 -0.61481 0.05166 -0.61717 0.02793 C -0.61749 0.02562 -0.62 0.02457 -0.62174 0.02394 C -0.6252 0.02247 -0.62898 0.02226 -0.6326 0.02184 C -0.63875 0.021 -0.64489 0.02058 -0.65103 0.01974 C -0.67875 0.02394 -0.70678 0.02436 -0.73402 0.03213 C -0.75323 0.03759 -0.77166 0.04767 -0.78945 0.0588 C -0.81654 0.0756 -0.85686 0.10752 -0.87859 0.1386 C -0.90284 0.17346 -0.90851 0.19614 -0.92315 0.23709 C -0.92709 0.26523 -0.9326 0.2856 -0.92315 0.315 C -0.92189 0.31878 -0.91701 0.31374 -0.91386 0.3129 C -0.81953 0.22239 -0.93119 0.32886 -0.83701 0.24129 C -0.82252 0.22764 -0.80756 0.21504 -0.79402 0.20013 C -0.76536 0.16884 -0.73418 0.14091 -0.70788 0.10584 C -0.68552 0.07602 -0.67701 0.0672 -0.65875 0.03423 C -0.65355 0.02499 -0.64851 0.01575 -0.64489 0.00546 C -0.64126 -0.0042 -0.63875 -0.0147 -0.63717 -0.0252 C -0.6367 -0.02877 -0.63418 -0.03843 -0.6356 -0.03549 C -0.63812 -0.03066 -0.63875 -0.02457 -0.64032 -0.01911 C -0.64504 -0.00147 -0.64126 -0.0126 -0.64646 0.00126 C -0.64693 0.00483 -0.64725 0.00819 -0.64788 0.01155 C -0.64804 0.01176 -0.65229 0.02541 -0.6526 0.02793 C -0.65276 0.03066 -0.6526 0.03339 -0.6526 0.03612 L -0.7863 0.04032 C -0.79449 0.04704 -0.80205 0.05565 -0.81087 0.0609 C -0.84237 0.07917 -0.84882 0.07413 -0.87859 0.08736 C -0.90315 0.09849 -0.92394 0.11088 -0.94615 0.12852 C -1.00378 0.17367 -0.9767 0.15078 -1.00772 0.18585 C -1.02615 0.20664 -1.0189 0.19488 -1.03071 0.21462 C -1.03229 0.21714 -1.0378 0.22344 -1.03544 0.22281 C -1.02158 0.21882 -1.00882 0.21021 -0.99544 0.20433 C -0.98725 0.20076 -0.97906 0.19698 -0.97087 0.19404 C -0.96111 0.19068 -0.95119 0.18795 -0.94158 0.18375 C -0.93008 0.17892 -0.91922 0.1722 -0.90772 0.16737 C -0.89969 0.16401 -0.89134 0.16212 -0.88315 0.15918 C -0.84898 0.147 -0.87434 0.15435 -0.8463 0.147 C -0.86158 0.15708 -0.86095 0.15687 -0.89087 0.16947 C -0.91591 0.17997 -0.93323 0.18669 -0.95843 0.20013 C -0.96898 0.2058 -0.97985 0.21063 -0.9893 0.21861 C -1.01024 0.23667 -1.02914 0.2583 -1.04914 0.27804 C -1.05182 0.2835 -1.05497 0.28854 -1.05686 0.29442 C -1.05859 0.29967 -1.06 0.3108 -1.06 0.3108 C -1.02945 0.3381 -1.05623 0.31605 -0.96158 0.3129 C -0.94977 0.31248 -0.93796 0.31164 -0.92615 0.3108 C -0.91749 0.30954 -0.90882 0.30681 -0.9 0.30681 C -0.89434 0.30681 -0.88315 0.30324 -0.88315 0.3108 C -0.88315 0.315 -0.91749 0.33684 -0.91859 0.33747 C -0.92867 0.34335 -0.93922 0.34776 -0.9493 0.35385 C -0.9778 0.37128 -0.99434 0.38367 -1.02 0.40719 C -1.02851 0.41496 -1.05953 0.44729 -1.06772 0.45842 C -1.07449 0.46787 -1.08615 0.48929 -1.08615 0.48929 C -1.08662 0.49139 -1.0893 0.49517 -1.08756 0.49538 C -1.08237 0.49622 -1.07749 0.49244 -1.07229 0.49139 C -1.06567 0.48971 -1.0589 0.48824 -1.05229 0.48719 C -1.03686 0.48488 -1.01276 0.48446 -0.99843 0.48299 C -0.98725 0.48194 -0.97591 0.48026 -0.96457 0.479 C -0.93686 0.47984 -0.91386 0.479 -0.88772 0.48299 C -0.88473 0.48362 -0.88158 0.48446 -0.87859 0.48509 C -0.87906 0.48782 -0.87875 0.49118 -0.88016 0.49328 C -0.88426 0.50084 -0.89875 0.50924 -0.90315 0.51176 C -0.90709 0.51407 -0.91119 0.51659 -0.91544 0.51785 C -0.92126 0.51974 -0.95386 0.5252 -0.95843 0.52604 C -0.9652 0.52751 -0.97197 0.52835 -0.97843 0.53024 C -0.98378 0.53171 -0.98867 0.53444 -0.99386 0.53633 C -0.99591 0.53717 -1.00205 0.53948 -1 0.53843 C -0.98882 0.53255 -0.9778 0.52562 -0.96615 0.52205 C -0.95953 0.51995 -0.9526 0.51911 -0.94615 0.51596 C -0.93056 0.50819 -0.91544 0.49832 -0.9 0.48929 C -0.89796 0.48803 -0.89166 0.48572 -0.89386 0.48509 C -0.89843 0.48383 -0.90315 0.48656 -0.90772 0.48719 C -0.91386 0.48929 -0.92016 0.49076 -0.92615 0.49328 C -0.94426 0.50126 -0.96315 0.51596 -0.97701 0.53234 C -0.98158 0.5378 -0.98646 0.54284 -0.99071 0.54872 C -0.99607 0.55586 -0.99796 0.55985 -1.00158 0.5672 C -0.9978 0.58694 -1.00189 0.57707 -0.97229 0.57329 C -0.93717 0.56867 -0.96693 0.56909 -0.92473 0.5609 C -0.91607 0.55943 -0.90725 0.55985 -0.89859 0.55901 C -0.8893 0.55796 -0.88016 0.55628 -0.87087 0.55481 C -0.86426 0.55271 -0.85764 0.5504 -0.85087 0.54872 C -0.84678 0.54767 -0.84221 0.5441 -0.83859 0.54662 C -0.83575 0.54851 -0.84473 0.54977 -0.84788 0.55082 C -0.85292 0.5525 -0.85812 0.55355 -0.86315 0.55481 C -0.88599 0.56699 -0.87134 0.55733 -0.8893 0.57329 C -0.89182 0.5756 -0.89465 0.57686 -0.89701 0.57938 C -0.89985 0.58253 -0.90237 0.5861 -0.90473 0.58967 C -0.90583 0.59156 -0.90961 0.59555 -0.90772 0.59576 C -0.90457 0.59618 -0.87229 0.58841 -0.86772 0.58757 C -0.81922 0.57833 -0.83371 0.58043 -0.7956 0.57749 C -0.77701 0.57812 -0.75827 0.57476 -0.74016 0.57938 C -0.7367 0.58043 -0.74473 0.58736 -0.74788 0.58967 C -0.75418 0.59429 -0.76158 0.59534 -0.76788 0.59996 C -0.7756 0.60563 -0.78945 0.62054 -0.78945 0.62054 C -0.7926 0.62894 -0.79749 0.63545 -0.78174 0.63692 C -0.76993 0.63797 -0.75812 0.63419 -0.7463 0.63272 C -0.7315 0.62789 -0.71607 0.62537 -0.70174 0.61844 C -0.69607 0.61571 -0.69056 0.61277 -0.68489 0.61025 C -0.67969 0.60794 -0.67465 0.60605 -0.66945 0.60395 C -0.66788 0.60332 -0.66646 0.60269 -0.66489 0.60206 C -0.69134 0.59492 -0.69497 0.59198 -0.73245 0.60395 C -0.74567 0.60836 -0.75717 0.61907 -0.76945 0.62663 C -0.77386 0.63545 -0.77371 0.63356 -0.76788 0.62873 C -0.76536 0.62663 -0.76268 0.62453 -0.76016 0.62243 C -0.75859 0.6197 -0.75733 0.61676 -0.7556 0.61424 C -0.73764 0.58904 -0.72867 0.57644 -0.70331 0.5609 C -0.66504 0.5378 -0.68 0.54935 -0.65717 0.53024 C -0.66709 0.52583 -0.67371 0.52247 -0.68489 0.51995 C -0.69355 0.51806 -0.70221 0.51743 -0.71103 0.51596 C -0.75827 0.50735 -0.72473 0.51092 -0.76945 0.50777 C -0.78678 0.50966 -0.80426 0.51302 -0.82174 0.51386 C -0.82347 0.51386 -0.81875 0.51071 -0.81701 0.50966 C -0.81308 0.50735 -0.80882 0.50588 -0.80473 0.50357 C -0.79906 0.50042 -0.79386 0.49559 -0.78788 0.49328 C -0.77119 0.48719 -0.75402 0.48383 -0.73717 0.479 C -0.72741 0.47627 -0.71764 0.47333 -0.70788 0.47081 C -0.69969 0.46871 -0.6915 0.46703 -0.68331 0.46472 C -0.67717 0.46283 -0.67103 0.46052 -0.66489 0.45842 C -0.66237 0.45779 -0.65969 0.45716 -0.65717 0.45653 C -0.69434 0.44645 -0.67764 0.45023 -0.75859 0.46052 C -0.77008 0.46199 -0.78111 0.46745 -0.79245 0.47081 C -0.8263 0.48047 -0.80426 0.47249 -0.83087 0.48299 C -0.82315 0.47627 -0.81591 0.4685 -0.80788 0.46262 C -0.73812 0.41286 -0.60882 0.36645 -0.56189 0.34566 C -0.55953 0.34482 -0.5104 0.3255 -0.49575 0.3171 C -0.49402 0.31605 -0.4926 0.31437 -0.49119 0.3129 C -0.50788 0.30555 -0.49497 0.31038 -0.53418 0.3171 C -0.56095 0.32172 -0.60016 0.32907 -0.62646 0.33558 C -0.66331 0.34461 -0.70032 0.35343 -0.73717 0.36414 L -0.7863 0.37863 C -0.79701 0.38157 -0.80788 0.38325 -0.81859 0.38682 C -0.82489 0.38871 -0.83087 0.39249 -0.83701 0.39501 C -0.83953 0.39585 -0.84709 0.39837 -0.84473 0.3969 C -0.83969 0.39438 -0.83434 0.39354 -0.8293 0.39081 C -0.79953 0.37506 -0.76977 0.35826 -0.74016 0.34167 C -0.68504 0.31059 -0.6526 0.29694 -0.60804 0.25956 C -0.59701 0.25053 -0.58709 0.24171 -0.57875 0.2289 C -0.57749 0.22701 -0.5767 0.2247 -0.57575 0.22281 C -0.5904 0.1638 -0.57434 0.22197 -0.70174 0.22071 C -0.80741 0.21966 -0.91292 0.21525 -1.01843 0.21252 C -0.94977 0.18039 -1.02221 0.21336 -0.89701 0.16338 C -0.88095 0.15687 -0.86536 0.1491 -0.8493 0.1428 C -0.83465 0.13692 -0.81953 0.13251 -0.80473 0.12642 C -0.79182 0.12096 -0.7663 0.10794 -0.7663 0.10794 C -0.76426 0.10584 -0.76016 0.10521 -0.76016 0.10185 C -0.76016 0.09849 -0.76378 0.09639 -0.7663 0.09555 C -0.78095 0.09093 -0.79607 0.08946 -0.81087 0.08547 C -0.82315 0.0819 -0.83528 0.07728 -0.84788 0.07518 C -0.85906 0.07329 -0.8704 0.07371 -0.88158 0.07308 C -0.9293 0.06258 -0.91292 0.06951 -0.93229 0.0609 C -0.9293 0.05397 -0.92725 0.0462 -0.92315 0.04032 C -0.91827 0.0336 -0.91213 0.02898 -0.90615 0.02394 C -0.8778 -0.00021 -0.87245 -0.00273 -0.83859 -0.01701 C -0.75985 -0.0504 -0.76741 -0.04242 -0.66489 -0.06426 C -0.66536 -0.06636 -0.66489 -0.06972 -0.66646 -0.07035 C -0.67213 -0.07329 -0.67859 -0.0735 -0.68489 -0.07455 C -0.69654 -0.07623 -0.70835 -0.07707 -0.72016 -0.07854 C -0.80945 -0.09071 -0.74189 -0.08442 -0.83544 -0.09092 C -0.89008 -0.08924 -0.9104 -0.09302 -0.96315 -0.07455 C -0.98394 -0.0672 -1.05213 -0.02982 -1.07229 -0.01911 C -1.0756 -0.01029 -1.08 -0.00525 -1.06457 -0.00483 C -1.0241 -0.00357 -0.98363 -0.00609 -0.94315 -0.00693 C -0.91339 -0.01302 -0.88315 -0.01596 -0.85402 -0.0252 C -0.81591 -0.03738 -0.83229 -0.03171 -0.80473 -0.04179 C -0.80268 -0.04368 -0.79654 -0.04578 -0.79859 -0.04788 C -0.80331 -0.05229 -0.80977 -0.05124 -0.81544 -0.05187 C -0.82725 -0.05334 -0.83906 -0.05334 -0.85087 -0.05397 C -0.91087 -0.05271 -0.97087 -0.05397 -1.03071 -0.04998 C -1.05245 -0.04851 -1.07371 -0.04074 -1.09528 -0.03759 C -1.11528 -0.03465 -1.13528 -0.0336 -1.15528 -0.0315 C -1.16867 -0.02793 -1.18205 -0.02499 -1.19528 -0.02121 C -1.203 -0.0189 -1.21197 -0.01932 -1.21827 -0.01302 C -1.22126 -0.01008 -1.21119 -0.00987 -1.20756 -0.00882 C -1.19481 -0.00567 -1.18189 -0.00357 -1.16914 -0.00063 C -1.12394 0.00945 -1.07906 0.02142 -1.03386 0.03003 C -0.93938 0.04809 -0.99103 0.04137 -0.87859 0.04641 C -0.91355 0.05124 -0.94851 0.05502 -0.98315 0.06489 C -1.03386 0.07938 -1.05024 0.08946 -1.09686 0.11214 C -1.15056 0.17136 -1.14205 0.14406 -1.15686 0.19005 C -1.15796 0.19341 -1.1589 0.19677 -1.15985 0.20013 C -1.15497 0.21357 -1.15827 0.21042 -1.14142 0.21042 C -1.12142 0.21042 -1.10142 0.20916 -1.08142 0.20832 C -0.98615 0.18186 -0.96819 0.1806 -0.85245 0.11613 C -0.82174 0.09912 -0.7904 0.08379 -0.76016 0.06489 C -0.70772 0.03234 -0.63449 -0.02016 -0.58646 -0.06636 C -0.5652 -0.08672 -0.54646 -0.11129 -0.52646 -0.13397 C -0.52158 -0.14531 -0.45922 -0.25346 -0.47875 -0.30008 C -0.48788 -0.32171 -0.50709 -0.33305 -0.52347 -0.34481 C -0.53512 -0.35363 -0.54867 -0.35741 -0.56189 -0.36119 C -0.62441 -0.37967 -0.70882 -0.37547 -0.76473 -0.37778 C -0.79701 -0.37568 -0.82945 -0.37589 -0.86158 -0.37148 C -0.90725 -0.36539 -1.01103 -0.34019 -1.05528 -0.32255 C -1.10063 -0.30428 -1.14504 -0.28181 -1.18914 -0.25892 C -1.20552 -0.25052 -1.22426 -0.24485 -1.2367 -0.22826 L -1.24142 -0.22217 C -1.1904 -0.19298 -1.20126 -0.19781 -1.09229 -0.18521 C -1.08048 -0.18374 -1.06867 -0.18206 -1.05686 -0.18101 C -1.04567 -0.18017 -1.01512 -0.16841 -1.023 -0.17912 C -1.0315 -0.19025 -1.04662 -0.18185 -1.05843 -0.18311 C -1.05166 -0.20558 -1.05749 -0.19403 -1.02615 -0.20579 C -1.01386 -0.2102 -1.00174 -0.21503 -0.9893 -0.21797 C -0.84961 -0.25157 -0.92441 -0.22679 -0.88315 -0.24044 C -0.90977 -0.24317 -0.93638 -0.24674 -0.96315 -0.24884 L -1.04772 -0.25493 C -1.06205 -0.25598 -1.07638 -0.25682 -1.09071 -0.25892 C -1.11276 -0.26228 -1.13481 -0.26711 -1.15686 -0.27131 C -1.14961 -0.27341 -1.14252 -0.27572 -1.13528 -0.2774 C -1.03717 -0.29987 -0.94993 -0.28475 -0.84158 -0.28559 C -0.86804 -0.28958 -0.84252 -0.28601 -0.87701 -0.28979 L -0.91245 -0.29378 C -0.96205 -0.28832 -1.01197 -0.28559 -1.06158 -0.2774 C -1.09056 -0.27257 -1.11906 -0.26354 -1.14756 -0.25493 C -1.15749 -0.25178 -1.16693 -0.24632 -1.17686 -0.24254 C -1.18284 -0.24023 -1.18914 -0.23876 -1.19528 -0.23645 C -1.19796 -0.2354 -1.20567 -0.23225 -1.203 -0.23225 C -1.18914 -0.23225 -1.17528 -0.23498 -1.16142 -0.23645 C -1.09497 -0.25976 -1.17512 -0.23267 -1.09071 -0.25703 C -1.07827 -0.2606 -1.06615 -0.26522 -1.05386 -0.26921 C -1.04457 -0.27215 -1.03544 -0.27509 -1.02615 -0.2774 C -1.02205 -0.27845 -1.00977 -0.28034 -1.01386 -0.2795 C -1.15292 -0.24674 -0.95528 -0.29483 -1.14756 -0.24044 C -1.16378 -0.23603 -1.18048 -0.23435 -1.19686 -0.23036 C -1.21024 -0.22679 -1.22363 -0.22259 -1.2367 -0.21797 C -1.25071 -0.21314 -1.27827 -0.20159 -1.27827 -0.20159 C -1.28693 -0.19403 -1.28709 -0.19571 -1.26599 -0.1934 C -1.25371 -0.19193 -1.24142 -0.19193 -1.22914 -0.1913 L -0.9893 -0.1955 C -0.97481 -0.19592 -0.96048 -0.19802 -0.94615 -0.19949 C -0.94111 -0.20012 -0.92567 -0.20201 -0.93087 -0.20159 L -1.02615 -0.1913 C -1.12221 -0.16988 -1.09166 -0.17765 -1.23371 -0.13796 C -1.23938 -0.13649 -1.24504 -0.13397 -1.25056 -0.13187 C -1.27056 -0.11423 -1.26189 -0.12326 -1.19827 -0.13187 C -1.1767 -0.13481 -1.15528 -0.1409 -1.13371 -0.14426 C -1.103 -0.14909 -1.07229 -0.1535 -1.04158 -0.15644 C -0.89906 -0.1703 -0.86457 -0.1724 -0.7663 -0.17912 C -0.79607 -0.1661 -0.82552 -0.15182 -0.85544 -0.14006 C -0.88441 -0.12872 -0.91434 -0.12137 -0.94315 -0.1094 C -0.98772 -0.09071 -0.99339 -0.08609 -1.023 -0.06636 C -1.02788 -0.05796 -1.03229 -0.05481 -1.01843 -0.05607 C -0.97229 -0.05985 -0.92615 -0.06552 -0.88016 -0.07035 C -0.85087 -0.08001 -0.82142 -0.08798 -0.79245 -0.09911 C -0.78567 -0.10163 -0.77371 -0.11171 -0.7663 -0.11759 C -0.78788 -0.11822 -0.80945 -0.12095 -0.83087 -0.11969 C -0.84331 -0.11885 -0.8556 -0.11507 -0.86772 -0.11129 C -0.90126 -0.10121 -0.9178 -0.09008 -0.95087 -0.07245 C -0.95339 -0.06909 -0.95638 -0.06615 -0.95843 -0.06216 C -0.96394 -0.0525 -0.95355 -0.03738 -0.9493 -0.0336 C -0.94315 -0.02814 -0.93497 -0.0294 -0.92772 -0.0273 C -0.84315 -0.03696 -0.75843 -0.04347 -0.67402 -0.05607 C -0.64882 -0.05985 -0.56867 -0.084 -0.53875 -0.09491 C -0.52583 -0.09974 -0.50032 -0.11129 -0.50032 -0.11129 C -0.51465 -0.11864 -0.52174 -0.12263 -0.53875 -0.12788 C -0.55654 -0.13334 -0.57481 -0.1367 -0.5926 -0.14216 C -0.61733 -0.14972 -0.64158 -0.16022 -0.66646 -0.16673 C -0.75591 -0.19046 -0.85922 -0.19466 -0.94615 -0.20369 L -1.16457 -0.19739 C -1.1789 -0.19676 -1.19339 -0.1955 -1.20756 -0.1913 C -1.21024 -0.19046 -1.20268 -0.18752 -1.19985 -0.18731 C -1.18 -0.18479 -1.15985 -0.18458 -1.13985 -0.18311 L -1.09386 -0.17912 L -0.98 -0.18101 C -0.71465 -0.18416 -0.81575 -0.17576 -0.70945 -0.18521 C -0.74993 -0.1955 -0.78993 -0.21062 -0.83087 -0.21587 C -0.88142 -0.22259 -0.91024 -0.227 -0.96158 -0.23036 C -0.99386 -0.23225 -1.02615 -0.23309 -1.05843 -0.23435 C -1.06977 -0.23372 -1.08426 -0.22175 -1.09229 -0.23225 C -1.09875 -0.24107 -1.07497 -0.24086 -1.06615 -0.24464 C -1.02457 -0.26228 -1.02504 -0.26123 -0.97701 -0.26921 C -0.94977 -0.27383 -0.92268 -0.2795 -0.89544 -0.2816 C -0.86725 -0.2837 -0.6515 -0.29147 -0.59103 -0.29378 C -0.60693 -0.29651 -0.62268 -0.3005 -0.63875 -0.30197 C -0.66063 -0.30407 -0.68284 -0.30344 -0.70489 -0.30407 L -0.85544 -0.30827 C -0.87465 -0.30659 -1.00111 -0.30176 -1.04914 -0.28559 C -1.05985 -0.28202 -1.06977 -0.27467 -1.08 -0.26921 C -1.00536 -0.22658 -1.06725 -0.25955 -0.86016 -0.27131 C -0.8452 -0.27215 -0.8304 -0.2753 -0.81544 -0.2774 L -0.78945 -0.2816 C -0.78583 -0.28223 -0.77497 -0.2837 -0.77859 -0.28349 L -1.12142 -0.2774 C -1.14158 -0.27089 -1.19339 -0.25493 -1.21686 -0.24464 C -1.22268 -0.24212 -1.22804 -0.23771 -1.23371 -0.23435 C -1.2526 -0.20915 -1.24252 -0.22511 -1.17686 -0.23435 C -1.01638 -0.25682 -1.13355 -0.24086 -1.02 -0.26522 C -0.99749 -0.26984 -0.97481 -0.2732 -0.95229 -0.2774 C -0.9493 -0.27803 -0.94016 -0.28055 -0.94315 -0.2795 C -0.96457 -0.27236 -0.98646 -0.26711 -1.00772 -0.25892 C -1.0652 -0.23666 -1.1126 -0.2186 -1.16457 -0.1892 C -1.17134 -0.18542 -1.1778 -0.18101 -1.18457 -0.17702 C -1.18709 -0.17282 -1.19056 -0.16946 -1.19213 -0.16463 C -1.19292 -0.16274 -1.19182 -0.16001 -1.19071 -0.15854 C -1.18552 -0.15287 -1.18 -0.14741 -1.17371 -0.14426 C -1.16079 -0.13775 -1.14741 -0.13187 -1.13371 -0.12977 C -1.07764 -0.12158 -1.02095 -0.11885 -0.96457 -0.11339 C -0.90615 -0.11843 -0.89497 -0.10772 -0.8493 -0.14615 C -0.84142 -0.15287 -0.83607 -0.164 -0.8293 -0.17282 C -0.82678 -0.1892 -0.81969 -0.20558 -0.82174 -0.22217 C -0.82237 -0.22826 -0.83087 -0.22406 -0.83544 -0.22406 C -0.84063 -0.22406 -0.84567 -0.2228 -0.85087 -0.22217 C -0.91182 -0.19151 -0.83434 -0.2312 -0.90615 -0.1913 C -0.92914 -0.1787 -0.9526 -0.16736 -0.97544 -0.15434 C -0.98898 -0.14678 -1.00158 -0.13649 -1.01544 -0.12977 C -1.04804 -0.11423 -1.10473 -0.0905 -1.14457 -0.08064 C -1.16126 -0.07644 -1.17827 -0.07371 -1.19528 -0.07035 C -1.20095 -0.07098 -1.21182 -0.06489 -1.21213 -0.07245 C -1.21276 -0.08525 -1.20237 -0.0947 -1.19686 -0.1052 C -1.16615 -0.16316 -1.18678 -0.12473 -1.163 -0.15644 C -1.15764 -0.16358 -1.15229 -0.17114 -1.14756 -0.17912 C -1.14615 -0.18143 -1.14567 -0.18458 -1.14457 -0.18731 C -1.14363 -0.18941 -1.13969 -0.19256 -1.14142 -0.1934 C -1.14536 -0.19508 -1.14961 -0.19193 -1.15371 -0.1913 C -1.16961 -0.17639 -1.18599 -0.16232 -1.20142 -0.14615 C -1.20709 -0.14027 -1.21229 -0.13334 -1.21686 -0.12578 C -1.22961 -0.10457 -1.24347 -0.08379 -1.25371 -0.06006 C -1.26079 -0.04368 -1.25749 -0.0504 -1.26284 -0.03969 C -1.26725 -0.13838 -1.26678 -0.07791 -1.26441 -0.14006 C -1.26378 -0.15707 -1.2641 -0.17429 -1.26284 -0.1913 C -1.26252 -0.1976 -1.26111 -0.20369 -1.25985 -0.20978 C -1.25654 -0.22574 -1.25638 -0.2249 -1.25213 -0.23645 C -1.25119 -0.22616 -1.25024 -0.21587 -1.24914 -0.20579 C -1.24756 -0.19277 -1.24567 -0.17975 -1.24441 -0.16673 C -1.22977 -0.0126 -1.2578 -0.20642 -1.21528 0.12222 C -1.20048 0.23625 -1.21528 0.12642 -1.19213 0.28014 C -1.19103 0.28833 -1.19071 0.29673 -1.18914 0.30471 C -1.18756 0.31248 -1.18489 0.31962 -1.183 0.32739 C -1.18237 0.32991 -1.18189 0.33285 -1.18142 0.33558 C -1.18032 0.23709 -1.17985 0.1386 -1.17827 0.04032 C -1.17481 -0.20096 -1.18016 -0.12263 -1.16756 -0.26522 C -1.16709 -0.28223 -1.16205 -0.33263 -1.16599 -0.31646 C -1.18268 -0.24989 -1.18646 -0.13019 -1.19071 -0.06636 C -1.20079 0.08694 -1.19985 0.0525 -1.20441 0.16128 C -1.20615 0.1995 -1.20678 0.23793 -1.20914 0.27615 C -1.20993 0.2898 -1.21229 0.30345 -1.21371 0.3171 C -1.21434 0.32319 -1.21481 0.32928 -1.21528 0.33558 C -1.21575 0.3423 -1.21717 0.36288 -1.21686 0.35595 C -1.20772 0.21378 -1.21056 0.25368 -1.203 0.15519 C -1.20111 0.08211 -1.20126 0.07035 -1.19686 -0.01512 C -1.19607 -0.02877 -1.19481 -0.04242 -1.19371 -0.05607 C -1.19418 -0.07098 -1.19056 -0.11486 -1.19528 -0.10121 C -1.2263 -0.01176 -1.2515 0.10017 -1.26898 0.20013 C -1.27827 0.25263 -1.28741 0.30513 -1.29512 0.35805 C -1.29812 0.37758 -1.29938 0.39774 -1.30126 0.41747 C -1.30252 0.42902 -1.30788 0.46304 -1.30441 0.45233 C -1.24741 0.28014 -1.30284 0.41496 -1.26441 0.26586 C -1.24 0.17052 -1.2126 0.07644 -1.18457 -0.01701 C -1.17056 -0.06363 -1.15402 -0.10877 -1.13843 -0.15434 C -1.13449 -0.16547 -1.13008 -0.17618 -1.12615 -0.18731 C -1.12489 -0.19046 -1.12268 -0.20117 -1.123 -0.19739 C -1.12378 -0.18773 -1.12552 -0.17807 -1.12756 -0.16883 C -1.143 -0.09953 -1.1589 -0.03066 -1.17528 0.03822 C -1.21418 0.2016 -1.21213 0.14448 -1.2567 0.399 C -1.25985 0.41705 -1.27434 0.48887 -1.27213 0.51176 C -1.2715 0.51869 -1.26819 0.49811 -1.26441 0.49328 C -1.23213 0.45212 -1.20252 0.40572 -1.16457 0.37443 C -1.13481 0.35007 -0.98363 0.26607 -0.92772 0.25137 C -0.8556 0.23268 -0.78205 0.22344 -0.70945 0.20832 C -0.69953 0.20643 -0.68993 0.20286 -0.68016 0.20013 C -0.68221 0.1995 -0.68426 0.19782 -0.6863 0.19824 C -0.74457 0.2058 -0.75386 0.21273 -0.81544 0.2268 C -0.87512 0.24066 -0.90252 0.24129 -0.97087 0.24948 C -0.99481 0.24738 -1.01985 0.25221 -1.043 0.24318 C -1.04835 0.24108 -1.03733 0.23058 -1.03386 0.2247 C -1.02961 0.21756 -1.02504 0.21063 -1.02 0.20433 C -1.003 0.18312 -0.98709 0.15981 -0.96772 0.1428 C -0.91875 0.10017 -0.86646 0.06426 -0.81544 0.02604 C -0.78363 0.00189 -0.74615 -0.01932 -0.71717 -0.04998 C -0.70457 -0.063 -0.69449 -0.08001 -0.68331 -0.09491 C -0.68221 -0.09911 -0.67985 -0.1031 -0.68016 -0.1073 C -0.68331 -0.13985 -0.69497 -0.12935 -0.71859 -0.13397 C -0.75922 -0.13061 -0.8 -0.13124 -0.84016 -0.12368 C -0.88835 -0.11465 -0.93512 -0.09533 -0.98315 -0.08483 C -1.00504 -0.0798 -0.99544 -0.0819 -1.01229 -0.07854 C -0.96945 -0.07035 -1.00693 -0.07686 -0.90473 -0.07455 L -0.7463 -0.07035 C -0.71969 -0.06951 -0.69308 -0.06741 -0.66646 -0.06636 L -0.5326 -0.06216 C -0.58079 -0.06867 -0.66961 -0.08295 -0.71402 -0.07665 C -0.74709 -0.07182 -0.77859 -0.0546 -0.81087 -0.04368 C -0.81922 -0.03759 -0.84599 -0.02037 -0.85402 -0.00693 C -0.85938 0.00231 -0.86221 0.01365 -0.8663 0.02394 C -0.86678 0.02793 -0.86819 0.03213 -0.86772 0.03612 C -0.86709 0.04263 -0.86646 0.04998 -0.86315 0.0546 C -0.85733 0.063 -0.823 0.07077 -0.82174 0.07098 C -0.74347 0.09051 -0.76599 0.08736 -0.71859 0.09156 C -0.70819 0.09345 -0.6967 0.09198 -0.72016 0.10794 C -0.72237 0.10941 -0.86189 0.19509 -0.88158 0.20643 C -0.97922 0.26166 -1.08237 0.30198 -1.17528 0.37044 C -1.19008 0.38136 -1.2052 0.39165 -1.21985 0.4032 C -1.22678 0.40866 -1.24741 0.42524 -1.23985 0.42167 C -1.18473 0.3948 -1.13182 0.36078 -1.07686 0.33348 C -1.00536 0.29799 -1.03339 0.30891 -0.99386 0.29442 C -0.98252 0.29589 -0.97056 0.29295 -0.96 0.29862 C -0.95701 0.3003 -0.96079 0.30786 -0.96315 0.3108 C -0.96615 0.315 -0.98835 0.32592 -0.99071 0.32739 C -1.00678 0.33663 -1.02284 0.34587 -1.03843 0.35595 C -1.05859 0.36918 -1.09843 0.3969 -1.09843 0.3969 C -1.10914 0.41412 -1.12772 0.42629 -1.13071 0.44834 C -1.13638 0.49055 -1.09953 0.51239 -1.07843 0.51995 C -0.96221 0.56153 -0.97355 0.55628 -0.88158 0.5651 L -0.81859 0.563 L -1.04457 0.5651 C -1.06063 0.56573 -1.07638 0.57119 -1.09229 0.57539 C -1.10315 0.57812 -1.11386 0.58169 -1.12457 0.58568 C -1.12725 0.58652 -1.13497 0.59051 -1.13229 0.58967 C -1.06709 0.56804 -1.18394 0.58526 -1.01386 0.56909 C -0.98882 0.56678 -0.96363 0.56636 -0.93859 0.5651 L -0.66331 0.5672 C -0.64237 0.56741 -0.64237 0.56573 -0.65103 0.57329 L -0.87701 0.57119 C -0.91449 0.57119 -0.95197 0.5777 -0.9893 0.57329 C -1.0093 0.57098 -0.9493 0.56636 -0.9293 0.5651 C -0.8693 0.56153 -0.8093 0.5609 -0.74945 0.55901 C -0.63276 0.54788 -0.59339 0.54557 -0.46347 0.52415 C -0.44426 0.521 -0.42567 0.51386 -0.40662 0.50966 C -0.39733 0.50777 -0.38804 0.50714 -0.3789 0.50567 C -0.37481 0.50504 -0.36252 0.50357 -0.36662 0.50357 C -0.37119 0.50357 -0.37575 0.50504 -0.38048 0.50567 L -0.66016 0.48719 C -0.69323 0.48425 -0.72567 0.47375 -0.75859 0.47081 C -0.8252 0.46493 -0.89182 0.46388 -0.95843 0.46052 C -0.98977 0.46199 -1.02111 0.46094 -1.05229 0.46472 C -1.05686 0.46514 -1.06284 0.46724 -1.06457 0.47291 C -1.06567 0.47669 -1.05843 0.4748 -1.05528 0.4748 C -1.02725 0.47606 -0.9989 0.47627 -0.97087 0.4769 L -0.74788 0.48299 L -0.72331 0.48509 L -0.85701 0.479 C -0.88268 0.47732 -0.90819 0.47249 -0.93386 0.47081 C -0.99071 0.46703 -1.04772 0.46535 -1.10457 0.46262 L -1.23213 0.46871 C -1.23481 0.46892 -1.22709 0.47123 -1.22441 0.47081 C -1.19056 0.46514 -1.15701 0.4559 -1.123 0.45023 C -1.05859 0.43952 -0.99386 0.43175 -0.9293 0.42167 L -0.61103 0.37044 L -0.53418 0.35805 L -0.45119 0.34566 C -0.44914 0.34503 -0.44331 0.34524 -0.44504 0.34377 C -0.44804 0.34104 -0.45213 0.34209 -0.45575 0.34167 C -0.49623 0.33642 -0.52536 0.33327 -0.56646 0.33138 L -0.74331 0.32529 C -0.8504 0.32865 -0.95764 0.3276 -1.06457 0.33558 C -1.09796 0.33789 -1.23418 0.37485 -1.26441 0.38262 C -1.26567 0.38346 -1.28898 0.39606 -1.26284 0.39081 C -1.2356 0.38535 -1.20882 0.37527 -1.18142 0.37044 C -1.10473 0.35679 -1.02772 0.34734 -0.95087 0.33558 C -0.75591 0.30534 -0.87182 0.32046 -0.72331 0.30261 C -0.70016 0.30702 -0.70189 0.3045 -0.75245 0.32529 C -0.78079 0.33684 -0.83166 0.3486 -0.85859 0.35385 C -1.12221 0.40635 -1.03607 0.37275 -1.21827 0.44204 C -1.2241 0.44435 -1.22961 0.4475 -1.23528 0.45023 C -1.24693 0.47102 -1.24552 0.46388 -1.20142 0.46262 C -1.16552 0.46157 -1.12961 0.45737 -1.09386 0.45443 C -1.07276 0.45254 -1.05166 0.45128 -1.03071 0.44834 C -0.81827 0.4181 -0.86662 0.4286 -0.77087 0.40719 C -0.76741 0.4053 -0.76189 0.40572 -0.76016 0.4011 C -0.75906 0.39795 -0.7652 0.39858 -0.76788 0.399 C -0.77827 0.40131 -0.78819 0.40677 -0.79859 0.40929 C -0.80567 0.41097 -0.81292 0.41013 -0.82016 0.41139 C -0.84678 0.41558 -0.87355 0.41978 -0.9 0.42566 C -0.92898 0.43217 -0.98615 0.44834 -0.98615 0.44834 C -0.98205 0.44897 -0.97796 0.45044 -0.97386 0.45023 C -0.89008 0.4475 -0.95607 0.44603 -0.87087 0.43805 C -0.83701 0.4349 -0.80315 0.43385 -0.76945 0.43175 L -0.54646 0.44834 C -0.53749 0.44918 -0.52032 0.44456 -0.52032 0.45653 C -0.52032 0.46808 -0.5378 0.45548 -0.54646 0.45443 C -0.56804 0.45191 -0.58945 0.44834 -0.61103 0.44624 C -0.62237 0.44498 -0.63355 0.44519 -0.64489 0.44414 C -0.66378 0.44246 -0.68284 0.43994 -0.70174 0.43805 C -0.73339 0.43091 -0.72489 0.43343 -0.63875 0.43994 C -0.61875 0.44162 -0.59875 0.4433 -0.57875 0.44624 C -0.55717 0.44939 -0.53575 0.45548 -0.51418 0.45842 C -0.33213 0.48425 -0.44048 0.46283 -0.37119 0.4769 C -0.4715 0.50882 -0.37607 0.48173 -0.60489 0.49139 C -0.62867 0.49223 -0.81969 0.50315 -0.88158 0.51176 C -0.92221 0.51743 -0.96252 0.52562 -1.00315 0.53234 C -1.00772 0.53297 -1.01229 0.53444 -1.01686 0.53444 C -1.02111 0.53444 -1.00867 0.53297 -1.00457 0.53234 C -0.99434 0.53024 -0.9841 0.52856 -0.97386 0.52604 C -0.95638 0.52184 -0.93922 0.51554 -0.92158 0.51176 C -0.86741 0.5 -0.81308 0.48887 -0.75859 0.479 C -0.73056 0.47396 -0.70237 0.47018 -0.67402 0.46661 C -0.55292 0.4517 -0.56756 0.4538 -0.47119 0.44834 C -0.50804 0.44624 -0.54489 0.44204 -0.58189 0.44204 C -0.69575 0.44204 -0.8441 0.44792 -0.96615 0.45233 C -1.04048 0.46262 -1.11497 0.47081 -1.18914 0.48299 C -1.22835 0.4895 -1.29213 0.5084 -1.33355 0.51995 C -1.15859 0.55334 -0.98 0.53087 -0.80315 0.53234 L -0.57103 0.52814 C -0.57875 0.52541 -0.5863 0.52226 -0.59418 0.51995 C -0.59875 0.51869 -0.60331 0.5189 -0.60804 0.51785 C -0.64819 0.51029 -0.60741 0.51659 -0.64032 0.51176 C -0.63197 0.5084 -0.6241 0.50378 -0.6156 0.50147 C -0.60804 0.49958 -0.60032 0.49916 -0.5926 0.49958 C -0.55103 0.50126 -0.50961 0.50504 -0.46804 0.50777 C -0.45481 0.50966 -0.44142 0.51134 -0.42804 0.51386 C -0.41938 0.51554 -0.4063 0.50966 -0.40189 0.51995 C -0.39843 0.52814 -0.41512 0.52646 -0.42189 0.52814 C -0.42898 0.53003 -0.43623 0.52961 -0.44347 0.53024 L -0.74016 0.52814 C -1.15623 0.53066 -1.02536 0.51659 -1.24756 0.54662 C -1.26363 0.55208 -1.25859 0.54977 -1.22142 0.54452 C -1.13166 0.53192 -1.15544 0.53213 -1.07528 0.52814 L -0.71859 0.51176 C -0.7756 0.49811 -0.83166 0.47564 -0.8893 0.47081 C -1.12142 0.45128 -1.03481 0.4559 -1.14914 0.45023 C -1.06851 0.42482 -1.16599 0.45422 -1.00315 0.41957 C -0.983 0.41517 -0.96315 0.40803 -0.94315 0.4032 C -0.89969 0.39249 -0.85402 0.39249 -0.81245 0.37233 C -0.80678 0.3696 -0.78945 0.36414 -0.7956 0.36414 C -0.87134 0.36414 -0.94725 0.3696 -1.023 0.37233 C -1.02867 0.3738 -1.03434 0.37485 -1.04 0.37653 C -1.04158 0.37695 -1.04536 0.37653 -1.04457 0.37863 C -1.04363 0.38115 -1.04048 0.38031 -1.03843 0.38052 C -1.03339 0.38157 -1.02819 0.38199 -1.023 0.38262 L -0.95544 0.4032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3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500"/>
                            </p:stCondLst>
                            <p:childTnLst>
                              <p:par>
                                <p:cTn id="3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3181 0.02415 L -0.33181 0.02415 C -0.41607 -0.00966 -0.35103 0.01806 -0.47323 -0.04347 C -0.49418 -0.05418 -0.51528 -0.06384 -0.53622 -0.07434 C -0.60488 -0.10878 -0.60315 -0.11214 -0.67465 -0.13776 C -0.71181 -0.1512 -0.74866 -0.16779 -0.78677 -0.17472 L -0.86677 -0.189 C -0.87544 -0.19068 -0.8841 -0.19236 -0.89292 -0.1932 L -0.91591 -0.1953 L -0.95433 -0.19929 L -0.97276 -0.20139 C -0.98457 -0.20076 -0.99638 -0.20055 -1.00819 -0.19929 C -1.00977 -0.19908 -1.01166 -0.19887 -1.01276 -0.19719 C -1.01402 -0.19572 -1.01355 -0.19299 -1.01433 -0.1911 C -1.01575 -0.18753 -1.01748 -0.18438 -1.0189 -0.18081 C -1.02205 -0.16401 -1.02268 -0.16422 -1.0189 -0.13776 C -1.01811 -0.13167 -1.01118 -0.12684 -1.00819 -0.12348 C -1.00662 -0.12159 -1.00567 -0.11823 -1.00362 -0.11739 C -0.9978 -0.11466 -0.97843 -0.11214 -0.97134 -0.11109 C -0.9674 -0.11151 -0.91969 -0.11109 -0.9052 -0.12138 C -0.89575 -0.1281 -0.88614 -0.13524 -0.87906 -0.14595 C -0.87181 -0.15687 -0.8641 -0.16716 -0.85748 -0.17892 C -0.84614 -0.19908 -0.85118 -0.18963 -0.84221 -0.20748 C -0.84158 -0.20958 -0.84142 -0.21168 -0.84063 -0.21378 C -0.83985 -0.21588 -0.83827 -0.21756 -0.83748 -0.21987 C -0.8367 -0.22239 -0.83654 -0.22533 -0.83607 -0.22806 C -0.84473 -0.23583 -0.84095 -0.23352 -0.85748 -0.23625 C -0.86504 -0.23751 -0.90158 -0.24003 -0.90677 -0.24024 C -0.93591 -0.23688 -0.96551 -0.23751 -0.99433 -0.23016 C -1.01055 -0.22575 -1.02567 -0.21546 -1.04047 -0.20538 C -1.06756 -0.18711 -1.09355 -0.16149 -1.11433 -0.13167 C -1.12394 -0.11781 -1.13213 -0.10206 -1.14047 -0.08652 C -1.14709 -0.07413 -1.15355 -0.06132 -1.1589 -0.04767 C -1.16236 -0.03864 -1.16394 -0.02856 -1.16646 -0.0189 C -1.16662 -0.01869 -1.17024 0.01554 -1.16646 0.01806 C -1.16142 0.02142 -1.15528 0.01533 -1.14961 0.01386 C -1.12756 -0.00105 -1.10425 -0.01302 -1.08347 -0.03129 C -1.0567 -0.05481 -1.00772 -0.09597 -0.98362 -0.12348 C -0.95433 -0.15666 -0.92142 -0.18627 -0.89906 -0.22806 C -0.88882 -0.24717 -0.8778 -0.26565 -0.86835 -0.28539 C -0.82693 -0.37085 -0.83465 -0.34818 -0.81906 -0.40634 C -0.8189 -0.40865 -0.81575 -0.4286 -0.81906 -0.43301 C -0.82189 -0.43679 -0.82614 -0.43784 -0.82992 -0.4391 C -0.83544 -0.4412 -0.8411 -0.44204 -0.84677 -0.4433 L -0.87591 -0.44939 C -0.89181 -0.44876 -0.90819 -0.45254 -0.92362 -0.44729 C -0.94567 -0.43994 -0.96646 -0.4265 -0.98662 -0.41243 C -1.0326 -0.38051 -1.0811 -0.33243 -1.11733 -0.28329 C -1.15496 -0.23226 -1.19181 -0.17976 -1.22488 -0.12348 C -1.24063 -0.09681 -1.2652 -0.02289 -1.27717 0.01176 C -1.27827 0.01995 -1.28 0.02814 -1.28032 0.03633 C -1.28047 0.04053 -1.28173 0.04746 -1.27874 0.04872 C -1.27402 0.05061 -1.26945 0.04473 -1.26488 0.04263 C -1.17181 -0.0546 -1.19859 -0.02478 -1.09276 -0.14595 C -1.07512 -0.16632 -1.05827 -0.18753 -1.04047 -0.20748 C -1.02803 -0.22176 -1.0126 -0.23184 -1.00205 -0.24843 C -0.99386 -0.26145 -0.96599 -0.29505 -0.97748 -0.28749 C -1.00063 -0.27195 -1.02929 -0.25389 -1.04977 -0.23415 C -1.09024 -0.19488 -1.12882 -0.15267 -1.16803 -0.11109 C -1.22095 -0.05523 -1.24299 -0.03444 -1.28488 0.03234 C -1.29575 0.04956 -1.30441 0.0693 -1.31418 0.08778 C -1.31528 0.09471 -1.32252 0.12264 -1.31717 0.13272 C -1.31544 0.13629 -1.31103 0.13419 -1.30803 0.13482 C -1.30126 0.13419 -1.29433 0.13524 -1.28803 0.13272 C -1.27528 0.12768 -1.26315 0.11991 -1.25103 0.11235 C -1.20725 0.08442 -1.16252 0.05859 -1.12047 0.02625 C -1.06929 -0.01323 -0.96173 -0.09303 -0.92977 -0.13776 C -0.89575 -0.18564 -0.90882 -0.16359 -0.88835 -0.20139 C -0.88772 -0.20748 -0.88504 -0.2226 -0.88835 -0.23016 C -0.88914 -0.23226 -0.89118 -0.23352 -0.89292 -0.23415 C -0.89685 -0.23562 -0.9011 -0.23562 -0.9052 -0.23625 C -0.92268 -0.22932 -0.94079 -0.22533 -0.95748 -0.21567 C -0.97323 -0.20664 -0.98772 -0.19362 -1.00205 -0.18081 C -1.02095 -0.16422 -1.04 -0.147 -1.05733 -0.12747 C -1.0915 -0.08946 -1.12614 -0.03843 -1.14961 0.01176 C -1.15985 0.0336 -1.16599 0.05838 -1.17418 0.08148 C -1.17575 0.09597 -1.17953 0.11382 -1.17575 0.12873 C -1.17512 0.13146 -1.17323 0.13377 -1.17118 0.13482 C -1.16772 0.13671 -1.16394 0.13629 -1.16032 0.13692 C -1.12929 0.13104 -1.13953 0.13503 -1.10189 0.11424 C -1.08173 0.10332 -1.06126 0.09324 -1.04205 0.07959 C -0.96488 0.02457 -0.92725 0.00147 -0.87134 -0.06615 C -0.86299 -0.07623 -0.85607 -0.08799 -0.84835 -0.09891 C -0.8463 -0.105 -0.84236 -0.11067 -0.84221 -0.11739 C -0.84189 -0.12579 -0.84252 -0.13566 -0.84677 -0.14196 C -0.8504 -0.147 -0.85701 -0.14532 -0.86221 -0.14595 C -0.87229 -0.14742 -0.88268 -0.14742 -0.89292 -0.14805 C -0.91134 -0.14742 -0.93008 -0.15036 -0.94819 -0.14595 C -0.97087 -0.1407 -0.99276 -0.1302 -1.01433 -0.11928 C -1.06614 -0.09366 -1.11276 -0.063 -1.15733 -0.0189 C -1.18536 0.00903 -1.21591 0.05124 -1.24189 0.08568 C -1.24441 0.09324 -1.24819 0.10017 -1.24961 0.10815 C -1.2504 0.11298 -1.25118 0.12012 -1.24803 0.12264 C -1.24221 0.12705 -1.23465 0.1239 -1.22803 0.12453 C -1.18032 0.11991 -1.15229 0.11907 -1.10047 0.09996 C -1.0315 0.07476 -0.95985 0.05649 -0.89591 0.01386 C -0.84252 -0.02184 -0.78945 -0.0504 -0.74378 -0.1029 C -0.73292 -0.11529 -0.7263 -0.13314 -0.71764 -0.14805 C -0.71622 -0.15981 -0.71134 -0.17913 -0.71764 -0.1911 C -0.72095 -0.19761 -0.7263 -0.20181 -0.7315 -0.20538 C -0.76362 -0.22764 -0.77512 -0.22449 -0.81449 -0.23205 C -0.86567 -0.23142 -0.91717 -0.23562 -0.96819 -0.23016 C -1.02835 -0.22344 -1.10457 -0.18774 -1.1589 -0.15834 C -1.22142 -0.12432 -1.26362 -0.09702 -1.31559 -0.04137 C -1.3304 -0.02583 -1.34236 -0.00588 -1.35559 0.01176 C -1.36016 0.02646 -1.37008 0.04221 -1.35717 0.05691 C -1.35323 0.06153 -1.34693 0.05964 -1.34173 0.06111 C -1.32851 0.05964 -1.31496 0.06027 -1.30173 0.05691 C -1.2789 0.05124 -1.25654 0.04284 -1.23418 0.03444 C -1.16866 0.00987 -1.13323 -0.00546 -1.07118 -0.03948 C -1.02252 -0.06594 -0.98473 -0.08673 -0.94205 -0.12558 C -0.93465 -0.1323 -0.92882 -0.14196 -0.92205 -0.15015 C -0.92063 -0.15498 -0.91811 -0.15939 -0.91748 -0.16443 C -0.91701 -0.16926 -0.91733 -0.17451 -0.91906 -0.17892 C -0.92016 -0.18144 -0.92299 -0.18207 -0.9252 -0.18291 C -0.93024 -0.1848 -0.93544 -0.18564 -0.94047 -0.18711 L -1.01134 -0.18501 C -1.04473 -0.18081 -1.10551 -0.16275 -1.13575 -0.14406 C -1.20709 -0.09933 -1.19937 -0.10731 -1.22961 -0.06195 C -1.23969 -0.02793 -1.23701 -0.04536 -1.17418 -0.06615 C -1.15181 -0.0735 -1.12992 -0.08295 -1.10819 -0.09282 C -1.06725 -0.11088 -1.01008 -0.14028 -0.97134 -0.16443 C -0.95339 -0.17556 -0.93622 -0.18837 -0.91906 -0.20139 C -0.90898 -0.20895 -0.89922 -0.21714 -0.88977 -0.22596 C -0.88693 -0.22869 -0.87859 -0.23583 -0.88221 -0.23625 C -0.8915 -0.23709 -0.90095 -0.23226 -0.90977 -0.22806 C -0.95181 -0.20769 -0.99276 -0.18417 -1.03433 -0.16233 C -1.06095 -0.14847 -1.08819 -0.13692 -1.11433 -0.12138 C -1.17748 -0.084 -1.23355 -0.05418 -1.2926 -0.00672 C -1.33796 0.03003 -1.34835 0.04557 -1.38331 0.08778 C -1.3863 0.09513 -1.38961 0.10248 -1.39244 0.11025 C -1.39323 0.11214 -1.39528 0.11508 -1.39402 0.11634 C -1.39166 0.11907 -1.38788 0.11781 -1.38488 0.11844 C -1.33087 0.09051 -1.34709 0.09996 -1.26488 0.04473 C -1.23985 0.02772 -1.1789 -0.01785 -1.15418 -0.03738 C -1.13764 -0.05061 -1.12126 -0.06426 -1.10504 -0.07833 C -1.09512 -0.08694 -1.0841 -0.09387 -1.07591 -0.105 C -1.07229 -0.10983 -1.06819 -0.11403 -1.06504 -0.11928 C -1.06299 -0.12306 -1.05733 -0.12978 -1.06047 -0.13167 C -1.06614 -0.13503 -1.07276 -0.12894 -1.0789 -0.12747 C -1.09118 -0.12012 -1.10378 -0.11319 -1.11575 -0.105 C -1.18047 -0.0609 -1.23166 -0.02898 -1.28803 0.02625 C -1.3041 0.042 -1.31922 0.05964 -1.33402 0.07749 C -1.34268 0.08778 -1.35071 0.09912 -1.35874 0.11025 C -1.36189 0.11487 -1.37213 0.12747 -1.36788 0.12453 C -1.30079 0.0798 -1.24693 0.02352 -1.18347 -0.03129 C -1.1674 -0.04494 -1.15055 -0.05691 -1.13418 -0.07014 C -1.10851 -0.09114 -1.09433 -0.10059 -1.07433 -0.12558 C -1.07244 -0.12789 -1.07118 -0.13104 -1.06961 -0.13377 C -1.0737 -0.13587 -1.07764 -0.14091 -1.08205 -0.13986 C -1.09528 -0.13671 -1.14504 -0.10227 -1.15276 -0.09681 C -1.19386 -0.06741 -1.20488 -0.05964 -1.24032 -0.0231 C -1.25496 -0.00777 -1.27008 0.00693 -1.28331 0.02415 C -1.29229 0.0357 -1.29953 0.04935 -1.30646 0.063 C -1.31339 0.07686 -1.32488 0.10605 -1.32488 0.10605 C -1.32032 0.11844 -1.32299 0.11739 -1.30803 0.11235 C -1.28788 0.10542 -1.24788 0.08274 -1.2326 0.07539 C -1.21323 0.06594 -1.19355 0.05838 -1.17418 0.04872 C -1.1211 0.02205 -1.04252 -0.02709 -0.99748 -0.05376 C -0.98567 -0.06069 -0.97307 -0.06552 -0.96205 -0.07434 C -0.95701 -0.07833 -0.94205 -0.09156 -0.94677 -0.08652 C -0.99292 -0.03717 -1.03607 -0.01071 -1.09118 0.03024 C -1.11465 0.04767 -1.13969 0.06153 -1.16189 0.08148 C -1.20488 0.12054 -1.25197 0.15245 -1.29103 0.19844 C -1.30378 0.21335 -1.31701 0.22784 -1.32945 0.24338 C -1.33559 0.25115 -1.34095 0.25976 -1.34646 0.26816 C -1.34803 0.27068 -1.35307 0.27824 -1.35103 0.27635 C -1.34693 0.27215 -1.34394 0.26648 -1.34032 0.26186 C -1.32032 0.23708 -1.30158 0.21062 -1.28032 0.18815 L -1.12189 0.01995 C -1.09843 -0.00567 -1.03528 -0.07329 -1.02205 -0.105 C -1.01953 -0.11109 -1.01685 -0.11718 -1.01433 -0.12348 C -1.01323 -0.12621 -1.00898 -0.13104 -1.01134 -0.13167 C -1.01512 -0.13272 -1.01874 -0.12831 -1.02205 -0.12558 C -1.03103 -0.11802 -1.03985 -0.10983 -1.04819 -0.10101 C -1.07733 -0.06951 -1.10693 -0.03885 -1.13418 -0.00462 C -1.17953 0.05229 -1.19213 0.06153 -1.22646 0.12873 C -1.24016 0.15539 -1.25008 0.18542 -1.26032 0.21482 C -1.26079 0.22154 -1.26347 0.22868 -1.26189 0.23519 C -1.26095 0.23876 -1.25685 0.24044 -1.25418 0.23939 C -1.24488 0.23603 -1.23654 0.2291 -1.22803 0.22301 C -1.21449 0.21335 -1.20158 0.20201 -1.18803 0.19214 C -1.17024 0.17933 -1.15166 0.16904 -1.13418 0.15539 C -1.10221 0.1302 -1.01512 0.0588 -0.97276 0.01596 C -0.95575 -0.00147 -0.9389 -0.01974 -0.92677 -0.04347 C -0.92457 -0.04788 -0.92362 -0.05313 -0.92205 -0.05796 C -0.93213 -0.07392 -0.93024 -0.07833 -0.95134 -0.06405 C -0.98347 -0.04221 -1.01591 -0.02058 -1.04504 0.00777 C -1.09874 0.05985 -1.0978 0.05544 -1.14803 0.11844 C -1.16347 0.13755 -1.17906 0.15644 -1.1926 0.17786 C -1.20599 0.19886 -1.21433 0.22343 -1.22347 0.24758 C -1.21937 0.26669 -1.22268 0.269 -1.20189 0.25577 C -1.17055 0.23603 -1.1389 0.21692 -1.10961 0.19214 C -1.07244 0.16106 -0.95685 0.07077 -0.92063 0.01806 L -0.90362 -0.00672 C -0.90205 -0.01134 -0.90047 -0.01617 -0.89906 -0.021 C -0.89843 -0.02289 -0.89654 -0.02541 -0.89748 -0.02709 C -0.89874 -0.0294 -0.90158 -0.02856 -0.90362 -0.02919 C -0.92914 -0.01218 -0.97449 0.01764 -1.00047 0.03633 C -1.01701 0.0483 -1.03339 0.0609 -1.04977 0.07329 C -1.06504 0.08484 -1.08173 0.09387 -1.09575 0.10815 C -1.12677 0.13985 -1.1137 0.12516 -1.13575 0.15119 C -1.14205 0.16799 -1.14488 0.16862 -1.12504 0.15539 C -1.10331 0.1409 -1.08189 0.12558 -1.06047 0.11025 C -1.01607 0.07854 -0.98236 0.0525 -0.94047 0.00777 C -0.92221 -0.01176 -0.91796 -0.01449 -0.90362 -0.03528 C -0.90236 -0.03717 -0.90158 -0.03948 -0.90063 -0.04137 C -0.92063 -0.0504 -0.9052 -0.04641 -0.94047 -0.03129 C -0.99764 -0.00672 -0.9967 -0.01113 -1.0589 0.01995 C -1.08425 0.03276 -1.10992 0.04494 -1.13418 0.06111 C -1.1778 0.09009 -1.22252 0.11718 -1.26189 0.15539 C -1.27307 0.16631 -1.28457 0.17681 -1.29559 0.18815 C -1.30047 0.19319 -1.31071 0.19655 -1.30945 0.20453 C -1.30851 0.21146 -1.29922 0.20033 -1.29418 0.19844 C -1.26945 0.17849 -1.24394 0.16085 -1.22032 0.13901 C -1.18961 0.11025 -1.15733 0.08421 -1.12803 0.05292 C -1.04268 -0.03885 -1.07433 -0.00084 -1.02977 -0.05586 C -1.02929 -0.05712 -1.02205 -0.07602 -1.02205 -0.08253 C -1.02205 -0.08526 -1.02299 -0.08799 -1.02362 -0.09072 C -1.05181 -0.08526 -1.08032 -0.08232 -1.10819 -0.07434 C -1.15323 -0.06111 -1.19276 -0.03717 -1.2326 -0.00672 C -1.25118 0.00756 -1.26914 0.02352 -1.28646 0.04053 C -1.31276 0.06636 -1.33386 0.09282 -1.35402 0.12663 C -1.3578 0.13293 -1.36016 0.14027 -1.36331 0.1472 C -1.36378 0.15119 -1.36646 0.15581 -1.36488 0.15938 C -1.36347 0.16253 -1.35969 0.16169 -1.35717 0.16148 C -1.35087 0.16106 -1.34488 0.15875 -1.33874 0.15728 C -1.31465 0.14363 -1.22803 0.09576 -1.19733 0.07329 C -1.16945 0.05292 -1.10425 0.01113 -1.06961 -0.02499 C -1.06457 -0.03045 -1.06047 -0.03738 -1.05591 -0.04347 C -1.05386 -0.04977 -1.04898 -0.05523 -1.04977 -0.06195 C -1.05276 -0.08988 -1.0652 -0.08547 -1.08047 -0.08862 C -1.11024 -0.08253 -1.14063 -0.08064 -1.16961 -0.07014 C -1.22063 -0.05187 -1.27024 -0.01512 -1.3126 0.02625 C -1.35528 0.06783 -1.38394 0.1029 -1.41244 0.16148 C -1.42063 0.1787 -1.42646 0.19781 -1.43229 0.21692 C -1.43465 0.22469 -1.43544 0.2333 -1.43701 0.24149 C -1.42551 0.25346 -1.43008 0.25367 -1.41244 0.23939 C -1.39796 0.22763 -1.35418 0.19214 -1.33717 0.16757 C -1.32835 0.15497 -1.31654 0.12978 -1.3126 0.11235 C -1.30851 0.09408 -1.30331 0.05691 -1.30331 0.05691 C -1.30221 0.03612 -1.29922 -0.01092 -1.30032 -0.02499 C -1.30079 -0.03087 -1.30378 -0.01428 -1.30488 -0.00861 C -1.30756 0.00441 -1.30851 0.0168 -1.30945 0.03024 C -1.31008 0.0378 -1.31055 0.04536 -1.31103 0.05292 C -1.30945 0.06447 -1.30929 0.07665 -1.30646 0.08778 C -1.30551 0.09093 -1.30252 0.09219 -1.30032 0.09387 C -1.28725 0.10395 -1.28992 0.10164 -1.27575 0.10416 C -1.24488 0.11445 -1.25103 0.11487 -1.20488 0.10605 C -1.18977 0.10332 -1.16032 0.09177 -1.16032 0.09177 C -1.14914 0.08358 -1.13512 0.0714 -1.12189 0.0651 C -1.11843 0.06342 -1.11481 0.06237 -1.11118 0.06111 C -1.10914 0.06027 -1.10504 0.05901 -1.10504 0.05901 L -0.31481 0.28664 L -0.98205 -0.17682 C -0.98819 -0.17892 -0.99433 -0.18144 -1.00047 -0.18291 C -1.00914 -0.18501 -1.01796 -0.18543 -1.02662 -0.18711 C -1.03748 -0.189 -1.04819 -0.1911 -1.0589 -0.1932 C -1.08299 -0.18984 -1.10756 -0.19026 -1.13118 -0.18291 C -1.13717 -0.18102 -1.14063 -0.17241 -1.14504 -0.16653 C -1.15496 -0.15309 -1.15481 -0.15057 -1.16189 -0.13377 C -1.16095 -0.12621 -1.16236 -0.11718 -1.1589 -0.11109 C -1.15622 -0.10668 -1.15071 -0.10773 -1.14662 -0.1071 C -1.13937 -0.10584 -1.13213 -0.10563 -1.12504 -0.105 C -1.11575 -0.10563 -1.10646 -0.10521 -1.09733 -0.1071 C -1.06079 -0.11466 -0.97859 -0.14826 -0.95906 -0.16044 C -0.94158 -0.17115 -0.91575 -0.18438 -0.89906 -0.20139 C -0.88977 -0.21084 -0.88851 -0.2142 -0.88362 -0.22386 C -0.88425 -0.23205 -0.88205 -0.2415 -0.8852 -0.24843 C -0.88882 -0.25662 -0.91843 -0.25662 -0.91906 -0.25683 C -0.97307 -0.24402 -1.00583 -0.24024 -1.05591 -0.21567 C -1.11418 -0.18732 -1.13449 -0.17031 -1.18646 -0.12558 C -1.20473 -0.10983 -1.22362 -0.09492 -1.24032 -0.07623 C -1.25827 -0.05628 -1.28803 -0.01197 -1.30173 0.01806 C -1.30536 0.02562 -1.30693 0.03444 -1.30945 0.04263 C -1.31008 0.04746 -1.31402 0.05418 -1.31103 0.05691 C -1.29953 0.0672 -1.26977 0.03066 -1.26945 0.03024 C -1.23638 -0.00525 -1.20362 -0.04158 -1.17118 -0.07833 C -1.15339 -0.09849 -1.13607 -0.11886 -1.1189 -0.13986 C -1.08599 -0.17997 -1.0474 -0.22659 -1.02047 -0.2751 C -1.01134 -0.29169 -1.00425 -0.30996 -0.99748 -0.32844 C -0.98882 -0.35196 -0.98835 -0.36266 -0.9852 -0.38597 C -0.98614 -0.39542 -0.98599 -0.40529 -0.98819 -0.41453 C -0.98882 -0.41684 -0.99118 -0.41768 -0.99276 -0.41873 C -0.99748 -0.42125 -1.01008 -0.4223 -1.01276 -0.42272 C -1.03638 -0.4139 -1.06158 -0.41075 -1.08347 -0.39605 C -1.10536 -0.38156 -1.12362 -0.35826 -1.14189 -0.33663 C -1.18205 -0.28938 -1.2304 -0.22302 -1.2526 -0.15624 C -1.27481 -0.08967 -1.2874 -0.01827 -1.30488 0.05082 C -1.30646 0.07539 -1.30914 0.09996 -1.30945 0.12453 C -1.30977 0.15203 -1.3115 0.17303 -1.29717 0.19214 C -1.2937 0.19676 -1.28945 0.20012 -1.28488 0.20243 C -1.2811 0.20432 -1.2767 0.2039 -1.2726 0.20453 C -1.26331 0.2039 -1.25386 0.20516 -1.24488 0.20243 C -1.22914 0.1976 -1.21386 0.19004 -1.19874 0.18206 C -1.15134 0.15665 -1.10961 0.12894 -1.06819 0.08778 C -0.98362 0.00336 -0.9611 -0.01785 -0.90677 -0.1071 C -0.89544 -0.12558 -0.88394 -0.14427 -0.87449 -0.16443 C -0.86756 -0.17913 -0.86315 -0.19593 -0.85748 -0.21168 C -0.85654 -0.2205 -0.85449 -0.22932 -0.85449 -0.23835 C -0.85449 -0.25074 -0.85386 -0.26376 -0.85748 -0.2751 C -0.85874 -0.27909 -0.86362 -0.27657 -0.86677 -0.2772 L -0.92205 -0.28749 C -0.94047 -0.28602 -0.95937 -0.28833 -0.97748 -0.28329 C -1.00473 -0.27594 -1.03134 -0.26376 -1.05733 -0.25053 C -1.12189 -0.21777 -1.1567 -0.19089 -1.2126 -0.13776 C -1.2474 -0.10479 -1.27906 -0.07203 -1.30488 -0.02709 C -1.31055 -0.01722 -1.31418 -0.00525 -1.31874 0.00567 C -1.31922 0.00903 -1.32095 0.0126 -1.32032 0.01596 C -1.31969 0.01827 -1.31748 0.02037 -1.31559 0.01995 C -1.30709 0.01827 -1.29874 0.01491 -1.29103 0.00987 C -1.25355 -0.01533 -1.21544 -0.03927 -1.18032 -0.07014 L -1.03591 -0.19719 C -0.96347 -0.26061 -0.96583 -0.25305 -0.9052 -0.32235 C -0.89134 -0.3381 -0.87827 -0.35469 -0.8652 -0.37148 C -0.85922 -0.37925 -0.85355 -0.38744 -0.84835 -0.39605 C -0.84378 -0.40382 -0.84173 -0.41201 -0.83906 -0.42062 C -0.88079 -0.43091 -0.87134 -0.4307 -0.94362 -0.41243 C -0.99544 -0.39941 -1.04205 -0.37421 -1.08819 -0.34083 C -1.12977 -0.31059 -1.16866 -0.27741 -1.20189 -0.23205 C -1.21181 -0.21861 -1.22 -0.20286 -1.22803 -0.18711 C -1.23181 -0.17934 -1.23418 -0.17052 -1.23717 -0.16233 C -1.2378 -0.15771 -1.23906 -0.15288 -1.23874 -0.14805 C -1.23717 -0.1239 -1.20032 -0.14574 -1.19874 -0.14595 C -1.16362 -0.16275 -1.14599 -0.16926 -1.11276 -0.1932 C -1.07544 -0.22008 -1.0337 -0.23961 -1.00205 -0.2772 C -0.99276 -0.28812 -0.98126 -0.29631 -0.97433 -0.30996 C -0.97339 -0.31206 -0.96945 -0.31626 -0.97134 -0.31626 C -0.98016 -0.31542 -0.98914 -0.31227 -0.99748 -0.30807 C -1.01433 -0.29925 -1.03055 -0.28854 -1.04662 -0.2772 C -1.06851 -0.26187 -1.09008 -0.24528 -1.11118 -0.22806 C -1.17087 -0.17913 -1.19827 -0.15666 -1.24646 -0.09072 C -1.26315 -0.06762 -1.27717 -0.04137 -1.2926 -0.0168 C -1.30095 0.01176 -1.31559 0.04977 -1.31559 0.08358 C -1.31559 0.09345 -1.31449 0.10374 -1.31103 0.11235 C -1.30945 0.11634 -1.30488 0.11634 -1.30173 0.11844 C -1.25449 0.10689 -1.27087 0.11361 -1.19575 0.04662 C -1.14567 0.0021 -1.09811 -0.04704 -1.04977 -0.09471 C -1.02126 -0.12285 -0.99087 -0.14826 -0.9652 -0.18081 C -0.91402 -0.24591 -0.89449 -0.26523 -0.85292 -0.33663 C -0.84473 -0.3507 -0.83859 -0.36665 -0.83134 -0.38177 C -0.82992 -0.3887 -0.82756 -0.39521 -0.82677 -0.40235 C -0.82646 -0.40508 -0.8263 -0.41075 -0.82835 -0.41054 C -0.84252 -0.40844 -0.85607 -0.40088 -0.86977 -0.39605 C -0.88473 -0.3845 -0.90032 -0.37463 -0.91449 -0.3612 C -0.94299 -0.33432 -0.99575 -0.27405 -1.0189 -0.23835 C -1.03244 -0.21735 -1.07638 -0.13209 -1.08819 -0.1029 C -1.09386 -0.08862 -1.09733 -0.07287 -1.10189 -0.05796 C -1.10252 -0.04977 -1.10284 -0.04137 -1.10347 -0.03318 C -1.10394 -0.02856 -1.10536 -0.02373 -1.10504 -0.0189 C -1.10488 -0.01638 -1.10362 -0.01386 -1.10189 -0.01281 C -1.09922 -0.01092 -1.09575 -0.01134 -1.09276 -0.01071 C -1.08551 -0.01344 -1.07796 -0.0147 -1.07118 -0.0189 C -1.03118 -0.04326 -0.99181 -0.07833 -0.95591 -0.11109 C -0.90189 -0.16044 -0.86882 -0.19362 -0.82063 -0.25473 C -0.7926 -0.29022 -0.76425 -0.3339 -0.74063 -0.37568 C -0.7367 -0.38282 -0.73307 -0.39038 -0.72992 -0.39815 C -0.72851 -0.40193 -0.72362 -0.41096 -0.72693 -0.41054 C -0.74693 -0.4076 -0.76583 -0.39689 -0.78536 -0.38996 C -0.80583 -0.37421 -0.82693 -0.35994 -0.84677 -0.34293 C -0.88221 -0.31248 -0.94 -0.25536 -0.96977 -0.21567 C -0.99859 -0.17724 -1.01323 -0.14154 -1.03433 -0.09681 C -1.03591 -0.08316 -1.03843 -0.06972 -1.0389 -0.05586 C -1.03906 -0.05334 -1.03764 -0.04914 -1.03591 -0.04977 C -1.02063 -0.05355 -1.01008 -0.06552 -0.9989 -0.07833 C -0.98851 -0.09051 -0.97796 -0.10227 -0.96819 -0.11529 C -0.96095 -0.12495 -0.95134 -0.13692 -0.9452 -0.14805 C -0.94378 -0.15057 -0.94205 -0.15624 -0.94205 -0.15624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3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500"/>
                            </p:stCondLst>
                            <p:childTnLst>
                              <p:par>
                                <p:cTn id="3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236 -0.05124 L -1.04236 -0.05124 C -1.03496 -0.06027 -0.98252 -0.12075 -0.96708 -0.14763 C -0.96283 -0.15498 -0.96 -0.16401 -0.95638 -0.1722 C -0.95575 -0.17703 -0.9548 -0.18165 -0.9548 -0.18648 C -0.9548 -0.18858 -0.9548 -0.19194 -0.95638 -0.19257 C -0.96724 -0.19824 -0.97858 -0.20286 -0.99023 -0.20496 C -1.03559 -0.21315 -1.08141 -0.21735 -1.12693 -0.22344 C -1.1926 -0.21525 -1.2589 -0.21462 -1.32378 -0.19887 C -1.36488 -0.18879 -1.45244 -0.13146 -1.48677 -0.09639 C -1.51575 -0.06657 -1.53984 -0.0294 -1.56645 0.0042 C -1.56299 0.00483 -1.55905 0.00819 -1.55575 0.0063 C -1.48157 -0.03717 -1.40661 -0.08736 -1.34063 -0.15162 C -1.29417 -0.19698 -1.29748 -0.19656 -1.27606 -0.2438 C -1.27811 -0.24464 -1.28047 -0.24758 -1.2822 -0.2459 C -1.45197 -0.08799 -1.40204 -0.13062 -1.56031 0.11487 C -1.56708 0.14637 -1.58 0.17661 -1.58031 0.20916 C -1.58047 0.22281 -1.57181 0.23856 -1.56189 0.24192 C -1.53464 0.25179 -1.50567 0.24465 -1.47748 0.24612 C -1.34157 0.20664 -1.26252 0.19845 -1.14551 0.12516 C -1.11527 0.10626 -1.08551 0.08505 -1.05937 0.05754 C -1.03937 0.03654 -1.02551 0.00693 -1.00866 -0.01848 C -0.99669 -0.06153 -0.94866 -0.15246 -0.99779 -0.20076 C -1.01606 -0.21882 -1.04189 -0.21462 -1.06393 -0.22134 C -1.1126 -0.21378 -1.16236 -0.21399 -1.21008 -0.19887 C -1.25622 -0.18417 -1.34315 -0.11319 -1.37905 -0.07581 C -1.5148 0.0651 -1.49055 0.03885 -1.57417 0.18879 C -1.56236 0.20307 -1.5548 0.23289 -1.5389 0.23184 C -1.45512 0.22638 -1.25275 0.10584 -1.19149 0.06783 C -1.13968 0.03549 -1.0885 0.00042 -1.03937 -0.03885 C -1.02252 -0.05229 -0.97512 -0.09009 -0.9948 -0.09009 C -1.04409 -0.09009 -1.09008 -0.05607 -1.13779 -0.03885 C -1.18693 -0.00336 -1.24094 0.02226 -1.28535 0.06783 C -1.2874 0.06993 -1.36126 0.15687 -1.3422 0.20517 C -1.34 0.21084 -1.33307 0.20916 -1.32834 0.21126 C -1.30787 0.20979 -1.28693 0.21273 -1.26693 0.20706 C -1.17559 0.18165 -1.09055 0.14406 -1.01008 0.08001 C -0.99181 0.06531 -0.97842 0.04179 -0.96252 0.02268 C -0.96094 0.01176 -0.95827 0.00084 -0.95779 -0.01008 C -0.95764 -0.01575 -0.96267 -0.02562 -0.96708 -0.02667 C -0.98945 -0.0315 -1.01212 -0.03339 -1.0348 -0.03675 C -1.13606 -0.00987 -1.1748 -0.01764 -1.25606 0.07182 C -1.27212 0.08946 -1.27874 0.11823 -1.28992 0.14154 C -1.28834 0.15246 -1.29118 0.16653 -1.28535 0.1743 C -1.27716 0.18522 -1.26456 0.19152 -1.25307 0.19068 C -1.17685 0.18543 -1.10141 0.16758 -1.02551 0.15582 L -0.89795 0.11088 C -0.88094 0.10437 -0.84441 0.08799 -0.82409 0.07602 C -0.81779 0.07224 -0.81181 0.06783 -0.80567 0.06363 C -0.80724 0.08064 -0.81228 0.09786 -0.81023 0.11487 C -0.80504 0.15897 -0.8011 0.20559 -0.78409 0.24402 C -0.77055 0.27488 -0.74582 0.29546 -0.72267 0.31373 C -0.67512 0.35153 -0.56913 0.35342 -0.53055 0.35888 C -0.45323 0.3404 -0.42346 0.36224 -0.38598 0.27278 C -0.37606 0.24906 -0.37464 0.22092 -0.36897 0.19488 C -0.36803 0.16758 -0.36598 0.14028 -0.36598 0.11277 C -0.36598 0.07917 -0.36488 0.08337 -0.37827 0.0924 C -0.37921 0.09765 -0.3822 0.11508 -0.38441 0.12096 C -0.38551 0.12411 -0.38645 0.12852 -0.38897 0.12915 C -0.40976 0.13482 -0.45212 0.13944 -0.45212 0.13944 C -0.42598 0.11235 -0.44913 0.13377 -0.40441 0.10668 C -0.3896 0.09765 -0.38126 0.08862 -0.36756 0.07602 C -0.36409 0.05775 -0.36283 0.06237 -0.39212 0.06363 C -0.49874 0.06804 -0.60535 0.07602 -0.71197 0.08211 L -0.86094 0.13755 C -0.86346 0.13839 -0.85559 0.13692 -0.85338 0.13545 C -0.82834 0.11844 -0.80378 0.10059 -0.77953 0.08211 C -0.7085 0.02772 -0.65386 -0.01344 -0.59197 -0.084 C -0.58016 -0.09744 -0.57149 -0.1155 -0.56126 -0.13104 C -0.55291 -0.17577 -0.56393 -0.12873 -0.54283 -0.0819 C -0.52346 -0.03927 -0.50897 0.01554 -0.47212 0.03906 C -0.46173 0.04557 -0.44945 0.04452 -0.43827 0.04725 C -0.43165 0.04389 -0.42016 0.0462 -0.41827 0.03696 C -0.41653 0.02814 -0.42614 0.021 -0.43212 0.01638 C -0.44346 0.00777 -0.45622 0.0021 -0.46897 -0.00189 C -0.56031 -0.03171 -0.55748 -0.02457 -0.65197 -0.02667 C -0.65149 -0.0294 -0.65244 -0.03381 -0.65039 -0.03486 C -0.59417 -0.06363 -0.53606 -0.08589 -0.47968 -0.11466 L -0.41984 -0.14553 C -0.40913 -0.15981 -0.40787 -0.15645 -0.43669 -0.16191 C -0.45102 -0.16464 -0.46535 -0.16464 -0.47968 -0.1659 C -0.49716 -0.1428 -0.52031 -0.12516 -0.53197 -0.09639 C -0.53953 -0.0777 -0.51212 -0.05124 -0.50283 -0.04914 C -0.45701 -0.03906 -0.41055 -0.03549 -0.36441 -0.02856 C -0.22677 -0.0399 -0.18819 -0.01239 -0.08157 -0.11277 C -0.07197 -0.12159 -0.07228 -0.14133 -0.06771 -0.15582 C -0.0789 -0.1785 -0.09354 -0.21777 -0.11386 -0.23372 C -0.11874 -0.2375 -0.12519 -0.23645 -0.13071 -0.23771 C -0.14708 -0.23435 -0.16488 -0.23687 -0.18 -0.22743 C -0.28567 -0.16149 -0.28173 -0.13986 -0.3537 -0.02037 C -0.36283 0.01029 -0.37354 0.04032 -0.38141 0.07182 C -0.38346 0.08022 -0.38945 0.09954 -0.38283 0.09849 C -0.37134 0.0966 -0.36378 0.08001 -0.35669 0.06783 C -0.22645 -0.16065 -0.24913 -0.09198 -0.21228 -0.21525 C -0.21118 -0.22617 -0.20913 -0.23708 -0.20913 -0.248 C -0.20913 -0.25052 -0.21039 -0.2543 -0.21228 -0.25409 C -0.22882 -0.25283 -0.24504 -0.24737 -0.26141 -0.2438 C -0.36535 -0.17997 -0.40677 -0.17388 -0.48126 -0.04914 C -0.50031 -0.01722 -0.50693 0.02478 -0.51968 0.06153 C -0.51669 0.06363 -0.51354 0.06972 -0.51055 0.06783 C -0.47827 0.0462 -0.43905 -0.00882 -0.41512 -0.03885 C -0.41055 -0.0546 -0.40173 -0.06909 -0.40141 -0.0861 C -0.4011 -0.09639 -0.40787 -0.10563 -0.4137 -0.11277 C -0.42488 -0.12621 -0.46016 -0.12768 -0.46897 -0.12915 C -0.56299 -0.11634 -0.55181 -0.13965 -0.61968 -0.01428 C -0.62299 -0.00798 -0.61449 -0.00063 -0.61197 0.0063 C -0.5874 0.00147 -0.56204 0.00126 -0.53811 -0.00819 C -0.35433 -0.07959 -0.2737 -0.13272 -0.09701 -0.23163 C -0.07023 -0.26438 -0.01858 -0.30029 -0.10157 -0.29714 C -0.33338 -0.28895 -0.56488 -0.26858 -0.79638 -0.25409 C -1.1526 -0.15855 -1.26283 -0.18102 -1.54803 0.04725 C -1.56787 0.063 -1.5726 0.09912 -1.58504 0.12516 C -1.53008 0.13755 -1.47622 0.16002 -1.42063 0.16212 C -1.16425 0.17094 -1.06047 0.1281 -0.80882 0.06783 C -0.75244 0.04032 -0.69228 0.02394 -0.63968 -0.01428 C -0.58362 -0.05481 -0.60866 -0.06636 -0.62582 -0.07791 C -0.65055 -0.06846 -0.62078 -0.08043 -0.65039 -0.06552 C -0.72787 -0.02646 -0.65905 -0.06594 -0.74425 -0.01428 C -0.76252 0.01029 -0.77905 0.01974 -0.7211 0.02667 C -0.68283 0.03129 -0.64425 0.02541 -0.60582 0.02478 C -0.55764 0.01722 -0.50913 0.0126 -0.46126 0.0021 C -0.40913 -0.00924 -0.41685 0.00021 -0.40141 -0.03066 C -0.4085 -0.03402 -0.41543 -0.03843 -0.42283 -0.04095 C -0.46582 -0.05523 -0.51669 -0.05397 -0.55811 -0.05733 L -0.85953 -0.05523 C -0.86567 -0.05523 -0.88362 -0.04998 -0.87795 -0.05313 C -0.80236 -0.0966 -0.72504 -0.13461 -0.64882 -0.17619 C -0.60866 -0.19824 -0.52897 -0.2438 -0.52897 -0.2438 C -0.52378 -0.25136 -0.51149 -0.25661 -0.51354 -0.26648 C -0.5159 -0.27698 -0.5285 -0.27677 -0.53669 -0.27866 C -0.57842 -0.28853 -0.62031 -0.29819 -0.66267 -0.30134 C -0.74 -0.30701 -0.81748 -0.30407 -0.8948 -0.30533 C -1.07921 -0.25388 -1.10945 -0.28034 -1.24236 -0.14553 C -1.25323 -0.1344 -1.25669 -0.11403 -1.26378 -0.09828 C -1.21779 -0.02814 -1.24661 -0.06405 -1.08708 -0.07161 C -0.95449 -0.07791 -0.82252 -0.09639 -0.69039 -0.10857 C -0.65354 -0.11613 -0.61638 -0.12201 -0.57968 -0.13104 C -0.55323 -0.13776 -0.52141 -0.13209 -0.50126 -0.15582 C -0.49071 -0.16821 -0.52598 -0.17514 -0.53968 -0.17829 C -0.59464 -0.19089 -0.65008 -0.19908 -0.70567 -0.20286 C -0.77795 -0.2079 -0.85023 -0.20433 -0.92252 -0.20496 C -0.98189 -0.18522 -1.04252 -0.17073 -1.10078 -0.14553 C -1.12346 -0.13566 -1.14346 -0.11676 -1.16393 -0.10038 C -1.16582 -0.09891 -1.16929 -0.09219 -1.16693 -0.09219 C -1.08488 -0.09282 -1.00299 -0.09912 -0.92094 -0.10248 C -0.77464 -0.12054 -0.67417 -0.12474 -0.53811 -0.16401 C -0.53275 -0.16548 -0.52897 -0.1722 -0.52425 -0.17619 C -0.55968 -0.23897 -0.52189 -0.17619 -0.6811 -0.19068 C -0.90362 -0.21063 -0.87291 -0.20664 -1.01937 -0.23981 C -0.96992 -0.17388 -1.00897 -0.22281 -0.83023 -0.19677 C -0.69338 -0.17682 -0.6526 -0.17703 -0.53512 -0.1722 C -0.59732 -0.13671 -0.55149 -0.15645 -0.65968 -0.15162 L -0.94252 -0.13734 C -0.95023 -0.12978 -0.96803 -0.12705 -0.96551 -0.11466 C -0.96236 -0.09912 -0.94535 -0.0945 -0.93323 -0.09219 C -0.89622 -0.08484 -0.85842 -0.08799 -0.8211 -0.0861 C -0.71212 -0.08883 -0.70519 -0.08484 -0.57197 -0.11676 C -0.54976 -0.12222 -0.52897 -0.13461 -0.5074 -0.14343 C -0.50047 -0.15267 -0.4959 -0.15498 -0.51811 -0.16191 C -0.54551 -0.17052 -0.57338 -0.17514 -0.60126 -0.18039 C -0.80551 -0.21924 -0.73527 -0.21 -0.92708 -0.21525 C -0.94252 -0.20769 -0.95874 -0.20265 -0.97323 -0.19257 C -0.97559 -0.1911 -0.97716 -0.18375 -0.9748 -0.18249 C -0.9622 -0.17577 -0.94834 -0.17304 -0.9348 -0.1722 C -0.87953 -0.16821 -0.82409 -0.16947 -0.76882 -0.168 C -0.6622 -0.17976 -0.55527 -0.18774 -0.44897 -0.20286 C -0.42551 -0.20622 -0.40204 -0.21273 -0.37984 -0.22344 C -0.37638 -0.22512 -0.38535 -0.23121 -0.38897 -0.23163 C -0.41921 -0.2354 -0.44945 -0.23435 -0.47968 -0.23561 C -0.77716 -0.2079 -0.88252 -0.25976 -1.10551 -0.10647 C -1.12 -0.0966 -1.12693 -0.07371 -1.13779 -0.05733 C -1.13512 -0.04914 -1.13606 -0.03654 -1.13008 -0.03276 C -1.11307 -0.02226 -1.09338 -0.021 -1.07464 -0.01848 C -1.02976 -0.01218 -0.98456 -0.01008 -0.93937 -0.00609 L -0.74724 -0.00819 C -0.71386 -0.00987 -0.64724 -0.02037 -0.64724 -0.02037 C -0.65086 -0.02184 -0.65449 -0.02352 -0.65811 -0.02457 C -0.83795 -0.07245 -0.77575 -0.04998 -1.07323 -0.0798 L -0.72567 -0.0819 C -0.64724 -0.08337 -0.6633 -0.07917 -0.62425 -0.09219 C -0.72378 -0.14784 -0.69165 -0.13377 -0.86567 -0.18249 C -0.89606 -0.19089 -0.92708 -0.1932 -0.95779 -0.19887 C -0.96409 -0.19992 -0.98252 -0.20244 -0.97638 -0.20286 C -0.96 -0.20391 -0.94346 -0.20139 -0.92708 -0.20076 L -0.79338 -0.19677 L -0.41984 -0.19467 L -0.72567 -0.21315 C -0.87039 -0.21966 -0.90157 -0.21756 -1.02551 -0.21525 C -0.85386 -0.20181 -1.00441 -0.21273 -0.56126 -0.22344 L -0.49197 -0.22554 C -0.58756 -0.25304 -0.60819 -0.2606 -0.75496 -0.27467 C -0.82803 -0.2816 -0.90157 -0.2774 -0.9748 -0.27866 C -1.0348 -0.27677 -1.0948 -0.27761 -1.15464 -0.27257 C -1.17795 -0.27068 -1.20488 -0.27656 -1.22378 -0.25829 C -1.23527 -0.24716 -1.19638 -0.24905 -1.18236 -0.2459 C -1.16551 -0.24212 -1.1485 -0.24044 -1.13165 -0.23771 L -0.71811 -0.2459 C -0.67023 -0.25073 -0.81323 -0.26165 -0.86094 -0.26438 C -0.90708 -0.26711 -0.95323 -0.26312 -0.99937 -0.26228 C -1.01827 -0.25766 -1.03764 -0.25451 -1.05622 -0.248 C -1.09354 -0.23498 -1.09543 -0.23331 -1.11622 -0.21924 C -0.97386 -0.21231 -1.05323 -0.21546 -0.75795 -0.21924 C -0.70771 -0.21987 -0.65764 -0.22197 -0.6074 -0.22344 C -0.59858 -0.22554 -0.5726 -0.2268 -0.58126 -0.22953 C -0.65527 -0.25388 -0.70141 -0.25241 -0.77338 -0.25619 C -0.92945 -0.25073 -0.92976 -0.26942 -1.05779 -0.21105 C -1.06504 -0.20769 -1.07008 -0.19887 -1.07622 -0.19257 C -1.00504 -0.12936 -1.04992 -0.16695 -0.84409 -0.12705 L -0.67496 -0.09429 C -0.78236 -0.14427 -0.73559 -0.12537 -0.96252 -0.15981 C -0.99811 -0.16527 -1.03417 -0.16254 -1.07008 -0.16401 L -1.31449 -0.15771 C -1.32016 -0.15771 -1.3033 -0.15876 -1.29764 -0.15981 C -1.28582 -0.16212 -1.27417 -0.16632 -1.2622 -0.168 C -1.22236 -0.17388 -1.18236 -0.17787 -1.14236 -0.18249 C -1.07527 -0.19005 -0.97811 -0.1995 -0.91795 -0.20286 C -0.87023 -0.20559 -0.82252 -0.20559 -0.77496 -0.20706 C -0.85748 -0.23372 -0.83685 -0.22848 -0.95638 -0.25409 C -0.98598 -0.2606 -1.01559 -0.26711 -1.04551 -0.27047 C -1.10126 -0.27677 -1.15716 -0.27866 -1.21307 -0.28286 C -1.2433 -0.28139 -1.2737 -0.28265 -1.30378 -0.27866 C -1.31244 -0.27761 -1.28645 -0.27467 -1.27764 -0.27467 L -0.8948 -0.28076 C -0.84315 -0.28622 -0.79134 -0.29315 -0.73953 -0.29714 C -0.71086 -0.29945 -0.68094 -0.2879 -0.65354 -0.29924 C -0.63842 -0.30554 -0.68409 -0.30995 -0.69953 -0.31352 C -0.71842 -0.31814 -0.73764 -0.31961 -0.75653 -0.32381 C -0.78378 -0.3299 -0.81055 -0.33956 -0.83795 -0.34439 C -0.93527 -0.36161 -1.04992 -0.36098 -1.14393 -0.36497 C -1.18897 -0.36077 -1.23417 -0.35888 -1.27921 -0.35258 C -1.29228 -0.35069 -1.31401 -0.3572 -1.31764 -0.34019 C -1.32078 -0.32507 -1.29401 -0.33893 -1.2822 -0.3383 L -0.89795 -0.34439 C -0.69827 -0.34964 -0.74504 -0.3425 -0.65968 -0.35657 C -0.73653 -0.37715 -0.75937 -0.38408 -0.86094 -0.40172 C -0.89575 -0.40781 -0.93055 -0.41306 -0.96551 -0.41411 C -1.08189 -0.41768 -1.19827 -0.41537 -1.31449 -0.41621 C -1.37401 -0.40802 -1.43386 -0.40445 -1.49291 -0.39143 C -1.51575 -0.3866 -1.58063 -0.37337 -1.5589 -0.36287 C -1.47874 -0.3236 -1.26834 -0.30869 -1.17307 -0.29924 C -1.09008 -0.29987 -1.00661 -0.28916 -0.92409 -0.30134 C -0.8959 -0.30554 -0.97921 -0.31751 -1.00708 -0.32381 C -1.06535 -0.33725 -1.12362 -0.3509 -1.18236 -0.36077 C -1.41291 -0.39941 -1.38472 -0.39122 -1.60189 -0.39353 C -1.63055 -0.38681 -1.65953 -0.38135 -1.68803 -0.37316 C -1.69055 -0.37232 -1.69669 -0.36749 -1.69417 -0.36686 C -1.67386 -0.36161 -1.65307 -0.3614 -1.6326 -0.35867 C -1.52913 -0.36497 -1.42551 -0.36602 -1.3222 -0.37715 C -1.25417 -0.3845 -1.1874 -0.4076 -1.11937 -0.41411 L -1.09779 -0.41621 C -1.09527 -0.41684 -1.09118 -0.41516 -1.09008 -0.4181 C -1.08913 -0.42062 -1.09417 -0.41978 -1.09622 -0.4202 C -1.11874 -0.42587 -1.1411 -0.4328 -1.16393 -0.43658 C -1.25543 -0.45191 -1.3474 -0.46388 -1.43905 -0.47774 L -1.5789 -0.47354 C -1.59354 -0.47165 -1.61827 -0.47249 -1.62031 -0.45296 C -1.6222 -0.43595 -1.5948 -0.44666 -1.58189 -0.44477 C -1.53937 -0.43847 -1.49716 -0.43175 -1.45449 -0.42839 C -1.39039 -0.42356 -1.3263 -0.42293 -1.2622 -0.4202 C -1.17307 -0.42167 -1.0833 -0.41075 -0.9948 -0.4244 C -0.96315 -0.42923 -1.05716 -0.44099 -1.0885 -0.44687 C -1.3274 -0.49139 -1.20488 -0.47585 -1.45606 -0.49181 C -1.49244 -0.48866 -1.53181 -0.48824 -1.56803 -0.47774 C -1.57338 -0.47606 -1.57827 -0.47207 -1.58346 -0.46934 C -1.56551 -0.46661 -1.54771 -0.46241 -1.5296 -0.46115 C -1.3359 -0.4496 -1.30267 -0.45317 -1.11622 -0.45506 C -1.15622 -0.46472 -1.1959 -0.47627 -1.23606 -0.48362 C -1.36315 -0.50735 -1.57165 -0.50168 -1.66488 -0.50399 C -1.69464 -0.50063 -1.72441 -0.49832 -1.75401 -0.49391 C -1.77921 -0.49013 -1.84283 -0.50819 -1.82945 -0.47963 C -1.81323 -0.44519 -1.76913 -0.46577 -1.73874 -0.46115 C -1.68456 -0.45296 -1.62078 -0.45149 -1.56645 -0.44897 C -1.46362 -0.45779 -1.30252 -0.35153 -1.25764 -0.47564 C -1.24882 -0.49958 -1.57275 -0.50924 -1.6526 -0.51218 C -1.77669 -0.51092 -1.79023 -0.5168 -1.88016 -0.50399 C -1.88693 -0.50315 -1.89354 -0.50126 -1.90016 -0.5 C -1.90834 -0.49622 -1.9126 -0.49559 -1.88787 -0.49391 C -1.85401 -0.49139 -1.82016 -0.49034 -1.7863 -0.48971 L -1.49449 -0.48572 L -1.27764 -0.49181 C -1.20456 -0.49517 -1.11638 -0.50819 -1.04551 -0.51638 C -1.03118 -0.51806 -1.01685 -0.51911 -1.00252 -0.52058 C -1.09197 -0.54431 -1.17008 -0.56594 -1.2685 -0.57791 C -1.33606 -0.5861 -1.40362 -0.59639 -1.47134 -0.60248 C -1.52283 -0.60731 -1.57464 -0.60794 -1.62645 -0.61067 C -1.64488 -0.61004 -1.66346 -0.61025 -1.68189 -0.60857 C -1.68441 -0.60836 -1.67669 -0.6071 -1.67417 -0.60668 L -1.64488 -0.60038 C -1.60393 -0.5924 -1.54724 -0.58232 -1.50819 -0.57791 C -1.2148 -0.54536 -1.2696 -0.55712 -0.89795 -0.55334 L -0.85181 -0.55733 C -0.83953 -0.55859 -0.80409 -0.55334 -0.81496 -0.56153 C -0.83307 -0.57518 -0.85575 -0.57203 -0.87638 -0.57581 C -1.17275 -0.63062 -1.07212 -0.61697 -1.33764 -0.63335 C -1.40519 -0.62768 -1.47323 -0.62747 -1.54031 -0.61676 C -1.55244 -0.61487 -1.51716 -0.60878 -1.50519 -0.60668 C -1.48787 -0.60332 -1.47023 -0.6029 -1.45291 -0.60038 L -1.23606 -0.56972 C -1.17984 -0.57455 -1.12283 -0.57224 -1.06708 -0.584 C -1.0496 -0.58778 -1.10189 -0.59135 -1.11937 -0.59429 C -1.13764 -0.59744 -1.15622 -0.60017 -1.17464 -0.60248 C -1.22551 -0.60878 -1.26708 -0.61109 -1.31921 -0.61487 C -1.31102 -0.61067 -1.30315 -0.605 -1.29449 -0.60248 C -1.17638 -0.56699 -1.20456 -0.5777 -1.11165 -0.56153 C -0.99118 -0.54053 -1.0485 -0.54557 -0.98094 -0.54095 C -1.02567 -0.54851 -1.07401 -0.55796 -1.11779 -0.54305 C -1.12756 -0.53969 -1.12283 -0.51701 -1.12551 -0.50399 C -1.12441 -0.4958 -1.12456 -0.48719 -1.12236 -0.47963 C -1.11842 -0.46598 -1.1137 -0.45233 -1.10693 -0.44078 C -1.07795 -0.38975 -1.05464 -0.35636 -1.01323 -0.32591 C -0.99417 -0.31184 -0.97417 -0.29903 -0.95323 -0.29105 C -0.85464 -0.25325 -0.75527 -0.21777 -0.65496 -0.18858 C -0.61921 -0.17808 -0.5822 -0.17703 -0.54582 -0.1722 C -0.43984 -0.15771 -0.46031 -0.16065 -0.36283 -0.15582 C -0.37464 -0.16128 -0.38661 -0.16632 -0.39827 -0.1722 C -0.41417 -0.17997 -0.4296 -0.19026 -0.44598 -0.19677 C -0.50756 -0.22113 -0.56897 -0.24716 -0.63197 -0.26438 C -0.96315 -0.35531 -1.03496 -0.38891 -1.3022 -0.43259 C -1.35795 -0.44162 -1.41401 -0.4475 -1.46976 -0.45506 L -1.74031 -0.45296 C -1.7548 -0.45233 -1.71165 -0.44582 -1.69716 -0.44477 C -1.60236 -0.43868 -1.65512 -0.44246 -1.5389 -0.43259 L -1.00094 -0.43868 C -0.9789 -0.4391 -0.95685 -0.44099 -0.9348 -0.44288 C -0.91008 -0.44477 -0.90031 -0.44624 -0.87953 -0.44897 C -0.93905 -0.4622 -0.94614 -0.46451 -1.04393 -0.46535 C -1.08661 -0.46556 -1.12897 -0.45842 -1.17149 -0.45506 C -1.22787 -0.42209 -1.2233 -0.4412 -1.24378 -0.40172 C -1.24551 -0.39857 -1.24693 -0.395 -1.2485 -0.39143 C -1.24693 -0.38744 -1.24724 -0.37925 -1.24378 -0.37925 C -0.9822 -0.38135 -0.86173 -0.37358 -0.65039 -0.41411 C -0.60267 -0.42314 -0.55512 -0.43448 -0.5074 -0.44477 C -0.50582 -0.44624 -0.50283 -0.44645 -0.50283 -0.44897 C -0.50283 -0.45149 -0.50567 -0.45212 -0.5074 -0.45296 C -0.51244 -0.45569 -0.51748 -0.458 -0.52283 -0.45926 C -0.59496 -0.47585 -0.66693 -0.49349 -0.73953 -0.50609 C -0.81921 -0.52016 -0.94409 -0.52436 -1.02252 -0.52877 C -1.16441 -0.52058 -1.30677 -0.52163 -1.44834 -0.50399 C -1.55764 -0.49055 -1.55039 -0.4958 -1.5926 -0.45107 C -1.55779 -0.4475 -1.52299 -0.44099 -1.48834 -0.44078 C -1.32645 -0.4391 -1.15716 -0.44645 -0.9948 -0.45926 C -0.77732 -0.47627 -1.0274 -0.46199 -0.88866 -0.46934 C -0.8989 -0.46808 -0.90913 -0.46619 -0.91937 -0.46535 C -0.96456 -0.46199 -1.00976 -0.46304 -1.0548 -0.45716 C -1.11449 -0.44939 -1.17354 -0.43532 -1.23307 -0.4244 C -1.28078 -0.39626 -1.32913 -0.37064 -1.37606 -0.34019 C -1.37937 -0.33809 -1.3833 -0.33263 -1.3822 -0.32801 C -1.38063 -0.3215 -1.37496 -0.31709 -1.36992 -0.31562 C -1.33622 -0.30596 -1.24708 -0.29798 -1.21464 -0.29525 C -1.16362 -0.29084 -1.02126 -0.28055 -0.97638 -0.27866 L -0.60582 -0.26648 L -0.49968 -0.26228 C -0.54425 -0.27131 -0.58866 -0.28307 -0.63354 -0.28895 C -0.69842 -0.29756 -1.09606 -0.33011 -1.1485 -0.3341 C -1.18897 -0.33725 -1.2296 -0.3383 -1.26992 -0.34229 C -1.34236 -0.34943 -1.41449 -0.35867 -1.48677 -0.36686 C -1.53953 -0.3845 -1.51622 -0.37589 -1.34535 -0.37715 L -0.62882 -0.37505 L -0.29212 -0.36686 C -0.26756 -0.36602 -0.24299 -0.36413 -0.21842 -0.36287 C -0.53842 -0.332 -0.20724 -0.3593 -0.85181 -0.35657 C -1.02252 -0.35594 -1.19307 -0.34985 -1.36378 -0.34649 C -1.37764 -0.34292 -1.40677 -0.35489 -1.40519 -0.3362 C -1.40362 -0.31688 -1.37669 -0.32864 -1.3622 -0.32801 C -0.82882 -0.30407 -1.23575 -0.33284 -0.82866 -0.31163 C -0.76819 -0.30848 -0.64724 -0.29924 -0.64724 -0.29924 C -0.73086 -0.31562 -0.81386 -0.33683 -0.89795 -0.34838 C -1.0526 -0.3698 -0.97669 -0.36182 -1.12551 -0.37316 L -1.30535 -0.36896 C -1.31354 -0.36833 -1.30897 -0.34649 -1.30693 -0.34439 C -1.29149 -0.32864 -1.27496 -0.31499 -1.25764 -0.30344 C -1.2359 -0.28874 -1.21307 -0.27677 -1.19008 -0.26648 C -1.09716 -0.2247 -0.94567 -0.18984 -0.86866 -0.1722 C -0.8337 -0.16401 -0.79795 -0.16128 -0.76267 -0.15582 C -0.69905 -0.16044 -0.63496 -0.1575 -0.57197 -0.1701 C -0.56582 -0.17136 -0.57433 -0.18858 -0.57968 -0.19257 C -0.59512 -0.20454 -0.61291 -0.21042 -0.63039 -0.21525 C -0.68441 -0.22974 -0.73874 -0.24107 -0.79338 -0.2501 C -0.8959 -0.26669 -1.06283 -0.26165 -1.1485 -0.26228 C -1.24614 -0.24296 -1.29023 -0.23918 -1.38677 -0.19887 C -1.38992 -0.19761 -1.38882 -0.19068 -1.38992 -0.18648 C -1.33244 -0.18375 -1.27512 -0.17829 -1.21764 -0.17829 C -0.73811 -0.17829 -0.95937 -0.18207 -0.67197 -0.19467 C -0.59874 -0.19782 -0.40771 -0.2016 -0.34756 -0.20286 C -0.3737 -0.21168 -0.34378 -0.20265 -0.38141 -0.20916 C -0.45055 -0.22092 -0.51953 -0.23603 -0.58897 -0.2459 C -0.64472 -0.25388 -0.75905 -0.2564 -0.81338 -0.25829 C -0.91071 -0.25619 -1.00819 -0.25745 -1.10551 -0.2522 C -1.12157 -0.25115 -1.15165 -0.26123 -1.15307 -0.23981 C -1.15449 -0.21903 -1.12252 -0.23163 -1.10693 -0.22953 C -1.08504 -0.2268 -1.06299 -0.22617 -1.04094 -0.22554 L -0.82866 -0.22134 L -0.60267 -0.22554 C -0.54031 -0.22743 -0.51779 -0.23184 -0.45968 -0.23981 C -0.41401 -0.26018 -0.41244 -0.25367 -0.51811 -0.28895 C -0.58472 -0.31121 -0.65134 -0.33473 -0.71953 -0.34439 C -0.94724 -0.37652 -0.80645 -0.35951 -1.14236 -0.38534 C -1.22031 -0.38051 -1.29842 -0.38072 -1.37606 -0.37106 C -1.48252 -0.35762 -1.47827 -0.35699 -1.44976 -0.34439 C -0.98236 -0.42419 -1.41858 -0.3509 -0.84252 -0.44288 L -0.67039 -0.47144 C -0.61701 -0.479 -0.56362 -0.48467 -0.51055 -0.49391 C -0.37842 -0.51659 -0.40063 -0.50945 -0.34299 -0.52877 L -0.60582 -0.53696 L -0.87338 -0.54914 C -0.9326 -0.54809 -1.00771 -0.55544 -1.06708 -0.52877 C -1.08551 -0.52037 -1.10078 -0.50273 -1.11779 -0.48971 C -1.11968 -0.46976 -1.12441 -0.4517 -1.09937 -0.44078 C -1.02661 -0.40886 -0.95149 -0.38702 -0.87638 -0.36686 C -0.83181 -0.35489 -0.7863 -0.35111 -0.7411 -0.34439 C -0.56724 -0.31835 -0.5822 -0.32465 -0.3737 -0.31163 L -0.29984 -0.31562 C -0.29354 -0.31751 -0.31055 -0.32549 -0.31685 -0.32801 C -0.39433 -0.35783 -0.47228 -0.38576 -0.55039 -0.41201 C -0.59827 -0.42818 -0.64645 -0.44309 -0.69496 -0.45506 C -1.06016 -0.54431 -0.96425 -0.52352 -1.30693 -0.55124 C -1.32882 -0.55061 -1.38803 -0.5567 -1.41905 -0.54095 C -1.42141 -0.53969 -1.4222 -0.53549 -1.42378 -0.53276 C -1.41858 -0.52877 -1.41386 -0.52331 -1.40834 -0.52058 C -1.19244 -0.40928 -1.20236 -0.43448 -0.87795 -0.35048 C -0.82992 -0.33809 -0.78189 -0.32654 -0.73338 -0.31772 C -0.25307 -0.22995 -0.54504 -0.29441 -0.40141 -0.26228 C -0.46551 -0.21945 -0.41559 -0.25094 -0.60267 -0.28076 C -0.64094 -0.28685 -0.67842 -0.29924 -0.71653 -0.30743 C -0.7548 -0.31562 -0.79323 -0.32318 -0.83181 -0.33011 L -1.00551 -0.35867 C -0.98913 -0.35531 -0.9726 -0.35237 -0.95638 -0.34838 C -0.93071 -0.34229 -0.90535 -0.33305 -0.87953 -0.32801 C -0.84173 -0.32066 -0.80346 -0.31814 -0.76567 -0.31163 C -0.4222 -0.25199 -0.63748 -0.27803 -0.38441 -0.2522 C -0.44693 -0.24275 -0.42267 -0.24254 -0.50582 -0.25619 L -0.76409 -0.30134 C -0.81433 -0.30953 -0.86472 -0.31562 -0.9148 -0.32381 C -0.96819 -0.33263 -1.02126 -0.3446 -1.07464 -0.35258 C -1.16173 -0.3656 -1.24897 -0.37589 -1.33606 -0.38744 C -1.27464 -0.39899 -1.21291 -0.40865 -1.15165 -0.4223 C -1.13008 -0.42713 -1.10866 -0.43259 -1.08708 -0.43658 C -1.07118 -0.43952 -1.05512 -0.43994 -1.03937 -0.44288 C -1.01417 -0.4475 -0.98913 -0.45401 -0.96409 -0.45926 C -0.95937 -0.4601 -0.94551 -0.46157 -0.95023 -0.46115 C -0.96456 -0.46031 -0.9789 -0.45842 -0.99323 -0.45716 C -1.65496 -0.49685 -1.45197 -0.63671 -1.67874 -0.46745 C -1.63622 -0.45842 -1.59401 -0.4454 -1.55118 -0.44078 C -1.4222 -0.4265 -1.00016 -0.39038 -0.78567 -0.37505 L -0.51354 -0.35657 C -0.48551 -0.35426 -0.56992 -0.35804 -0.59811 -0.35867 C -0.7285 -0.38639 -0.84 -0.41138 -0.97779 -0.43049 C -1.06063 -0.44204 -1.27543 -0.46094 -1.39291 -0.47144 L -1.45606 -0.46934 C -1.46315 -0.46829 -1.44173 -0.46598 -1.43449 -0.46535 C -1.39811 -0.46241 -1.36173 -0.46031 -1.32535 -0.45926 L -1.11622 -0.45506 C -0.87039 -0.44246 -0.88929 -0.44666 -0.69496 -0.42839 C -0.33669 -0.395 -0.4863 -0.40361 -0.33827 -0.39563 C -0.33323 -0.4223 -0.3337 -0.40844 -0.37827 -0.42629 C -0.41638 -0.44183 -0.45449 -0.45758 -0.49354 -0.46745 C -0.61606 -0.49769 -0.73921 -0.52394 -0.86252 -0.54704 C -1.03685 -0.58001 -1.21055 -0.6176 -1.38519 -0.64553 C -1.46645 -0.65855 -1.54803 -0.66191 -1.6296 -0.6701 C -1.77165 -0.66863 -1.79417 -0.68627 -1.91244 -0.63524 C -1.91559 -0.63398 -1.90787 -0.62831 -1.90472 -0.62705 C -1.89228 -0.62264 -1.87921 -0.62033 -1.8663 -0.61886 C -1.78236 -0.60941 -1.69827 -0.60101 -1.61417 -0.59429 C -1.55071 -0.58925 -1.48724 -0.58715 -1.42378 -0.584 C -1.10472 -0.56804 -1.22567 -0.57392 -0.81795 -0.56972 L -0.57811 -0.58001 C -0.56897 -0.58043 -0.59653 -0.58253 -0.60582 -0.5819 C -0.64693 -0.5798 -0.68787 -0.57518 -0.72882 -0.57182 C -0.86094 -0.54788 -0.99228 -0.51092 -1.12551 -0.5 L -1.30078 -0.48572 L -1.69559 -0.45716 C -1.74598 -0.45296 -1.79606 -0.44624 -1.8463 -0.44078 C -1.88945 -0.41684 -1.93653 -0.40319 -1.97543 -0.36896 C -1.98346 -0.36182 -1.96031 -0.35153 -1.95086 -0.34838 C -1.74047 -0.28013 -1.76425 -0.2942 -1.56189 -0.28496 L -0.85795 -0.30134 C -0.7748 -0.30491 -0.69181 -0.31709 -0.60882 -0.32591 C -0.35307 -0.35321 -0.43338 -0.34334 -0.17527 -0.39143 C -0.17165 -0.39395 -0.1433 -0.40529 -0.17071 -0.41201 C -0.26834 -0.43574 -0.36614 -0.45821 -0.46441 -0.47564 C -0.60598 -0.50042 -0.74803 -0.52058 -0.89023 -0.53885 C -1.02519 -0.55649 -1.26204 -0.57392 -1.39764 -0.57791 C -1.55118 -0.58232 -1.70488 -0.5819 -1.85858 -0.584 C -1.90882 -0.57518 -1.96204 -0.58169 -2.00929 -0.55733 C -2.06157 -0.53045 -1.99338 -0.4727 -1.98771 -0.47144 C -1.86204 -0.4433 -1.73512 -0.42461 -1.60803 -0.40991 C -1.46393 -0.39332 -1.31921 -0.3866 -1.17464 -0.37715 C -0.97653 -0.36413 -0.95055 -0.36833 -0.7611 -0.36287 L -0.3737 -0.34838 C -0.46567 -0.3383 -0.36362 -0.34838 -0.6074 -0.36497 L -0.90708 -0.38135 C -1.04504 -0.37379 -1.1833 -0.37526 -1.32063 -0.35867 C -1.33764 -0.35678 -1.35149 -0.33914 -1.36535 -0.32591 C -1.36693 -0.32423 -1.36567 -0.31877 -1.36378 -0.31772 C -1.30945 -0.28769 -1.27874 -0.28328 -1.21764 -0.27866 C -1.05653 -0.2669 -0.63433 -0.25556 -0.52582 -0.2522 L -0.40897 -0.2438 C -0.37716 -0.24107 -0.3137 -0.23372 -0.3137 -0.23372 C -0.32236 -0.22659 -0.32189 -0.22533 -0.3337 -0.22554 L -0.53197 -0.23163 L -0.79496 -0.2501 C -1.02252 -0.2627 -1.08393 -0.26228 -1.29449 -0.26648 C -1.31039 -0.26438 -1.32661 -0.26459 -1.3422 -0.26039 C -1.34693 -0.25892 -1.3537 -0.2564 -1.35449 -0.2501 C -1.35527 -0.2438 -1.34976 -0.2375 -1.34535 -0.23561 C -1.31244 -0.22197 -1.24661 -0.21063 -1.21149 -0.20916 C -1.14645 -0.20601 -1.08141 -0.20622 -1.01622 -0.20496 L -0.70267 -0.21105 C -0.67338 -0.21189 -0.64425 -0.21273 -0.61496 -0.21525 C -0.59496 -0.21693 -0.57512 -0.22071 -0.55512 -0.22344 C -0.54126 -0.22743 -0.5263 -0.22764 -0.51354 -0.23561 C -0.51055 -0.2375 -0.51669 -0.24401 -0.51968 -0.2459 C -0.53606 -0.25661 -0.55323 -0.2648 -0.57039 -0.27257 C -0.5896 -0.28118 -0.60913 -0.28916 -0.62882 -0.29525 C -0.87039 -0.36875 -0.81307 -0.34523 -1.12078 -0.37925 L -0.78267 -0.38324 L -0.53811 -0.38534 C -0.53039 -0.38555 -0.55354 -0.38807 -0.56126 -0.38954 C -0.57512 -0.39206 -0.58882 -0.39647 -0.60267 -0.39773 C -0.66315 -0.40319 -0.72362 -0.40676 -0.78409 -0.40991 C -0.82409 -0.41222 -0.86409 -0.41264 -0.90409 -0.41411 C -1.00866 -0.40928 -1.11323 -0.40802 -1.21764 -0.39962 C -1.22645 -0.39899 -1.23527 -0.39437 -1.24236 -0.38744 C -1.24441 -0.38534 -1.23858 -0.38198 -1.23606 -0.38135 C -1.22252 -0.37715 -1.2085 -0.37505 -1.19464 -0.37316 C -0.9011 -0.33242 -0.99102 -0.34187 -0.74267 -0.32801 L -0.33827 -0.34838 C -0.31212 -0.35027 -0.31291 -0.35111 -0.29827 -0.36287 L -0.43055 -0.37925 L -0.65354 -0.40991 C -0.83323 -0.43238 -0.92787 -0.43616 -1.12551 -0.45107 C -1.15417 -0.44918 -1.24992 -0.44897 -1.28693 -0.43049 C -1.29338 -0.42713 -1.29512 -0.41537 -1.29921 -0.40802 C -1.19606 -0.31625 -1.25354 -0.36287 -0.98866 -0.27677 C -0.94031 -0.26102 -0.89039 -0.25514 -0.8411 -0.2459 C -0.74834 -0.22848 -0.65575 -0.21063 -0.56283 -0.19677 C -0.51779 -0.19005 -0.4274 -0.18438 -0.4274 -0.18438 C -0.56409 -0.22092 -0.45291 -0.19341 -0.76567 -0.22344 C -0.81228 -0.22071 -0.85905 -0.22071 -0.90567 -0.21525 C -0.91716 -0.21378 -0.93149 -0.21441 -0.93937 -0.20286 C -0.94393 -0.19635 -0.9274 -0.19488 -0.92094 -0.19257 C -0.91086 -0.18921 -0.90063 -0.18711 -0.89023 -0.18648 C -0.84882 -0.18375 -0.80724 -0.18375 -0.76567 -0.18249 L -0.56425 -0.18438 C -0.55244 -0.18459 -0.51716 -0.18627 -0.52897 -0.18648 C -0.59512 -0.18816 -0.6611 -0.18753 -0.72724 -0.18858 L -1.22378 -0.20076 C -1.23055 -0.20286 -1.24189 -0.19824 -1.24378 -0.20706 C -1.24567 -0.21504 -1.23401 -0.21735 -1.2285 -0.22134 C -1.21039 -0.23456 -1.19228 -0.248 -1.17307 -0.25829 C -1.16645 -0.26186 -1.15874 -0.26081 -1.15165 -0.26228 C -1.14645 -0.26354 -1.14126 -0.26501 -1.13622 -0.26648 C -1.13417 -0.26627 -1.06693 -0.26816 -1.0548 -0.2501 C -1.05165 -0.24548 -1.06299 -0.24464 -1.06708 -0.24191 C -1.0885 -0.24632 -1.09827 -0.24884 -1.12236 -0.2501 L -1.37905 -0.26039 C -1.40063 -0.25766 -1.45905 -0.27257 -1.44362 -0.2522 C -1.42582 -0.22848 -1.39354 -0.24695 -1.36834 -0.2459 L -0.91937 -0.23163 C -0.82157 -0.23435 -0.72362 -0.23372 -0.62582 -0.23981 C -0.62283 -0.24002 -0.62 -0.24632 -0.62126 -0.2501 C -0.62378 -0.25808 -0.62945 -0.26396 -0.63496 -0.26858 C -0.65118 -0.28139 -0.66787 -0.29357 -0.68582 -0.30134 C -0.76236 -0.3341 -0.83968 -0.36455 -0.91795 -0.38954 C -0.97055 -0.40634 -1.02425 -0.41537 -1.07779 -0.42629 C -1.31953 -0.47606 -1.30882 -0.45905 -1.63716 -0.47774 C -1.66126 -0.47417 -1.68598 -0.47501 -1.70945 -0.46745 C -1.72283 -0.46304 -1.75417 -0.458 -1.74645 -0.44288 C -1.71197 -0.37568 -1.59937 -0.33515 -1.54803 -0.31772 C -1.37275 -0.25787 -1.17055 -0.22617 -0.99779 -0.20496 C -0.93449 -0.19719 -0.87071 -0.20223 -0.80724 -0.20076 L -0.49512 -0.23981 C -0.49307 -0.24002 -0.49228 -0.2459 -0.49354 -0.248 C -0.49905 -0.25661 -0.50582 -0.26396 -0.51354 -0.26858 C -0.56141 -0.29693 -0.58598 -0.30092 -0.63653 -0.30953 C -0.72567 -0.32444 -0.77701 -0.32465 -0.87795 -0.332 C -0.9885 -0.31625 -0.97307 -0.33725 -1.03008 -0.29924 C -1.03275 -0.29756 -1.03527 -0.29525 -1.03779 -0.29315 C -1.03118 -0.29168 -1.02456 -0.28979 -1.01779 -0.28895 C -1.00614 -0.28769 -0.99433 -0.28769 -0.98252 -0.28706 C -0.96299 -0.28559 -0.94346 -0.28475 -0.92409 -0.28286 C -0.86094 -0.27656 -0.79779 -0.2711 -0.73496 -0.26228 C -0.6148 -0.24548 -0.52551 -0.21462 -0.40141 -0.18039 C -0.39827 -0.16989 -0.3926 -0.16086 -0.41055 -0.15771 C -0.47795 -0.14616 -0.54582 -0.14133 -0.61354 -0.13314 C -0.64677 -0.13524 -0.68016 -0.13545 -0.71338 -0.13944 C -0.76094 -0.14511 -0.81622 -0.15897 -0.86409 -0.1701 C -0.77212 -0.21924 -0.87197 -0.16422 -1.12693 -0.18438 C -1.16677 -0.18753 -1.20582 -0.19887 -1.24535 -0.20496 C -1.28173 -0.21042 -1.31827 -0.21378 -1.35449 -0.21924 C -1.47102 -0.23708 -1.44535 -0.23037 -1.4959 -0.2438 L -1.23464 -0.248 C -1.19874 -0.24884 -1.16283 -0.24863 -1.12693 -0.2522 C -1.00519 -0.26417 -0.9696 -0.26984 -0.87023 -0.29315 C -0.86866 -0.29357 -0.86724 -0.29441 -0.86567 -0.29525 C -0.87181 -0.29651 -0.87779 -0.29861 -0.88409 -0.29924 C -0.93795 -0.30575 -0.96362 -0.29525 -1.03008 -0.28706 C -1.04299 -0.28076 -1.05606 -0.27551 -1.0685 -0.26858 C -1.10362 -0.24884 -1.13638 -0.22029 -1.17307 -0.20706 C -1.17874 -0.20496 -1.18441 -0.20265 -1.19008 -0.20076 L -1.20236 -0.19677 C -1.28504 -0.28412 -1.18378 -0.17871 -1.30693 -0.29924 C -1.30976 -0.30218 -1.31212 -0.30596 -1.31449 -0.30953 C -1.31622 -0.31205 -1.31716 -0.31562 -1.31921 -0.31772 C -1.32141 -0.31982 -1.32425 -0.32045 -1.32677 -0.32171 C -1.34472 -0.31772 -1.36425 -0.32003 -1.38063 -0.30953 C -1.39527 -0.30008 -1.40661 -0.28223 -1.41606 -0.26438 C -1.43732 -0.22407 -1.44 -0.19866 -1.45291 -0.15981 C -1.46456 -0.12453 -1.46126 -0.13188 -1.46976 -0.11466 C -1.47118 -0.12999 -1.47338 -0.14952 -1.47291 -0.16401 C -1.47023 -0.25283 -1.4622 -0.43049 -1.4622 -0.43049 L -1.46677 -0.38534 C -1.46976 -0.3614 -1.4726 -0.33746 -1.4759 -0.31352 C -1.47779 -0.3005 -1.48063 -0.28769 -1.48204 -0.27467 C -1.48315 -0.26522 -1.48362 -0.23645 -1.48362 -0.2459 C -1.48362 -0.26228 -1.48315 -0.27887 -1.48204 -0.29525 C -1.47984 -0.33095 -1.47559 -0.35405 -1.47134 -0.38954 C -1.47071 -0.395 -1.47039 -0.40046 -1.46976 -0.40592 C -1.46882 -0.41474 -1.46614 -0.44141 -1.46677 -0.43259 C -1.46787 -0.416 -1.46897 -0.39962 -1.47134 -0.38324 C -1.48126 -0.31415 -1.49401 -0.24548 -1.50362 -0.17619 C -1.5074 -0.14973 -1.50882 -0.12285 -1.51134 -0.09639 C -1.51228 -0.0588 -1.51527 -0.02121 -1.51433 0.01638 C -1.51433 0.02205 -1.51181 0.03381 -1.50819 0.03087 C -1.50283 0.02625 -1.50488 0.01407 -1.50204 0.0063 C -1.49354 -0.01806 -1.48519 -0.04284 -1.47449 -0.06552 C -1.4726 -0.0693 -1.43323 -0.1449 -1.41748 -0.15771 C -1.38504 -0.18459 -1.38157 -0.18522 -1.35905 -0.19257 C -1.35102 -0.09072 -1.34866 -0.09408 -1.35606 0.03297 C -1.35732 0.05418 -1.36992 0.09975 -1.3822 0.11277 C -1.40173 0.13356 -1.43543 0.1302 -1.45748 0.13125 C -1.46362 0.12999 -1.47149 0.13314 -1.4759 0.12726 C -1.47858 0.12369 -1.47748 0.08568 -1.4759 0.08211 C -1.44456 0.00483 -1.41291 -0.07266 -1.37606 -0.14553 C -1.34708 -0.20286 -1.2211 -0.32717 -1.20378 -0.34439 C -1.17669 -0.37148 -1.14693 -0.39395 -1.11937 -0.4202 C -1.11464 -0.42482 -1.10189 -0.44036 -1.10693 -0.43658 C -1.17496 -0.38576 -1.2411 -0.33095 -1.30834 -0.27866 C -1.35512 -0.24254 -1.48693 -0.14742 -1.51134 -0.11886 L -1.57417 -0.04494 C -1.58204 -0.01344 -1.58141 -0.02814 -1.53118 -0.04704 C -1.45779 -0.07476 -1.38614 -0.1113 -1.31149 -0.13314 L -0.99023 -0.22743 C -0.98204 -0.22995 -0.95716 -0.23393 -0.96551 -0.23372 C -0.99638 -0.23268 -1.02708 -0.22785 -1.05779 -0.22554 C -1.30393 -0.20685 -1.15953 -0.2226 -1.33921 -0.20076 C -1.38582 -0.18795 -1.43291 -0.17787 -1.47905 -0.16191 C -1.49008 -0.15813 -1.5211 -0.14217 -1.50976 -0.14133 C -1.43401 -0.13587 -1.35811 -0.14553 -1.2822 -0.14763 L -1.03937 -0.18249 C -1.00897 -0.18711 -0.97827 -0.189 -0.94866 -0.19887 C -0.92456 -0.20685 -0.90252 -0.22344 -0.87953 -0.23561 C -0.88976 -0.24044 -0.89953 -0.24737 -0.91023 -0.2501 C -1.07275 -0.28937 -1.07291 -0.27089 -1.27921 -0.26228 C -1.32945 -0.24443 -1.35685 -0.2396 -1.4022 -0.20286 C -1.40756 -0.19866 -1.40929 -0.18921 -1.41291 -0.18249 C -1.41149 -0.16926 -1.41338 -0.16233 -1.40063 -0.15771 C -1.31291 -0.12705 -1.22535 -0.09387 -1.13622 -0.07161 C -1.05701 -0.05208 -0.97653 -0.042 -0.89638 -0.03276 C -0.86756 -0.0294 -0.68267 -0.01995 -0.61354 -0.01638 C -0.66236 -0.02772 -0.73055 -0.0441 -0.76882 -0.04914 C -0.84551 -0.05922 -0.92252 -0.06279 -0.99937 -0.06972 C -1.22819 -0.06321 -1.17228 -0.08148 -1.35606 -0.02856 C -1.36346 -0.02646 -1.37039 -0.02184 -1.37764 -0.01848 C -1.26346 -0.01197 -1.46031 -0.02268 -1.18535 -0.01218 L -0.96094 -0.00189 L -0.85795 -0.00399 C -1.09496 -0.02604 -1.12614 -0.00588 -1.39134 0.02478 C -1.41653 0.03486 -1.4422 0.04284 -1.46677 0.05544 C -1.4685 0.05628 -1.46535 0.06048 -1.46362 0.06153 C -1.45937 0.06426 -1.45449 0.06531 -1.44976 0.06573 L -1.2085 0.0861 C -1.18031 0.08841 -1.15212 0.08946 -1.12393 0.0903 L -0.87338 0.09639 C -0.80661 0.1113 -0.70598 0.13314 -1.06094 0.0861 C -1.12488 0.0777 -1.18787 0.05964 -1.25149 0.04725 L -1.37449 0.02478 C -1.26157 0.04137 -1.14882 0.06069 -1.03622 0.08211 C -0.94992 0.09849 -0.77795 0.13755 -0.77795 0.13755 C -0.78472 0.14217 -0.79102 0.14763 -0.79795 0.15183 C -0.82346 0.16674 -0.89212 0.17955 -0.89795 0.1806 C -0.95055 0.19005 -1.00346 0.19635 -1.05622 0.20307 C -1.17811 0.21861 -1.41685 0.23268 -1.48677 0.23793 L -1.42834 0.24003 L -1.13307 0.24612 C -0.95701 0.26145 -0.7811 0.28349 -0.60582 0.31163 C -0.26157 0.36728 -0.36378 0.35972 -0.14 0.37736 C -0.13386 0.37778 -0.15228 0.37652 -0.15842 0.37526 L -0.30441 0.3446 C -0.3496 0.33431 -0.39417 0.31877 -0.43984 0.31163 C -0.56504 0.2921 -0.69086 0.28034 -0.81638 0.2646 C -1.04236 0.27278 -1.26866 0.27215 -1.49449 0.28916 C -1.52456 0.29147 -1.5548 0.30386 -1.58189 0.32192 C -1.5874 0.3257 -1.57417 0.33683 -1.56803 0.3383 C -1.5326 0.3467 -1.49653 0.34754 -1.46063 0.35069 C -1.20425 0.37316 -1.19228 0.37022 -0.91795 0.38135 C -0.83181 0.37862 -0.74551 0.38072 -0.65968 0.37316 C -0.65039 0.37232 -0.67716 0.36518 -0.68582 0.36098 C -0.69496 0.35636 -0.70378 0.34922 -0.71338 0.34649 C -0.76173 0.33284 -0.81039 0.3194 -0.85953 0.31163 C -0.94063 0.29882 -1.02252 0.29399 -1.10393 0.28496 C -1.22645 0.29063 -1.34897 0.29189 -1.47134 0.30155 C -1.48976 0.30281 -1.50945 0.30491 -1.52504 0.31793 C -1.53071 0.32255 -1.53008 0.34355 -1.52346 0.3446 C -1.38834 0.36476 -1.25228 0.37421 -1.11622 0.37946 L -0.73338 0.39374 C -0.24078 0.41663 -0.57197 0.4097 -0.28756 0.41432 C -0.5211 0.45863 -0.22834 0.40445 -0.94409 0.41222 C -0.98362 0.41264 -1.02299 0.42167 -1.06236 0.4265 C -1.09874 0.43742 -1.1359 0.44519 -1.17149 0.45926 C -1.17433 0.46052 -1.16834 0.46745 -1.16535 0.46745 C -1.07275 0.47291 -0.97984 0.47123 -0.88708 0.47564 L -0.62882 0.48803 L -0.42897 0.49622 C -0.41417 0.49769 -0.3989 0.4958 -0.38441 0.50042 C -0.38016 0.50168 -0.39228 0.50609 -0.39669 0.50651 C -0.42078 0.50882 -0.44488 0.50777 -0.46897 0.50861 C -1.17921 0.37904 -0.8948 0.40865 -1.31921 0.37526 C -1.14016 0.43805 -1.31669 0.37736 -0.83496 0.48593 L -0.49827 0.56384 L -0.29071 0.61109 C -0.28504 0.61235 -0.26803 0.61613 -0.2737 0.61508 C -0.28504 0.61319 -0.29653 0.61235 -0.30756 0.60899 C -0.36472 0.59135 -0.42094 0.56825 -0.47827 0.55166 C -0.55323 0.52982 -0.62866 0.51218 -0.70425 0.49412 C -0.79008 0.47375 -0.87622 0.45422 -0.96252 0.43679 C -1.0789 0.41327 -1.07039 0.41495 -1.14236 0.41012 C -1.13512 0.41285 -1.12819 0.41621 -1.12078 0.41831 C -1.05433 0.43784 -1.02535 0.44603 -0.96094 0.45527 C -0.7463 0.48593 -0.77811 0.47942 -0.54897 0.49622 C -0.49622 0.49286 -0.44236 0.50021 -0.39055 0.48593 C -0.37244 0.4811 -0.42614 0.47144 -0.44441 0.46745 C -0.56 0.44267 -0.67543 0.41642 -0.79181 0.39983 C -1.01307 0.36854 -1.2 0.36917 -1.42063 0.36287 L -1.61732 0.36497 C -1.62708 0.36539 -1.59779 0.36875 -1.58803 0.36917 C -1.57827 0.36938 -1.5685 0.36749 -1.5589 0.36707 L -1.34063 0.35888 L -1.07937 0.36098 C -0.19244 0.39248 -1.24126 0.37127 -0.52126 0.38345 C -0.49669 0.38009 -0.47181 0.37883 -0.4474 0.37316 C -0.44094 0.37169 -0.46078 0.37169 -0.4674 0.37127 L -0.57039 0.36497 C -0.94141 0.34481 -0.77764 0.35153 -1.19008 0.34649 C -1.2874 0.35342 -1.38519 0.35279 -1.48204 0.36707 C -1.60047 0.3845 -1.58551 0.36308 -1.61732 0.42251 C -1.56582 0.44897 -1.57764 0.44645 -1.49291 0.45317 C -1.4222 0.45884 -1.35149 0.45863 -1.28078 0.46136 C -1.10031 0.458 -0.91984 0.46199 -0.73953 0.45107 C -0.70204 0.44897 -0.66393 0.44057 -0.62882 0.42251 C -0.62126 0.41852 -0.64094 0.40676 -0.64882 0.40403 C -0.68661 0.3908 -0.72535 0.38156 -0.76409 0.37526 C -0.95118 0.3446 -1.09559 0.33221 -1.27764 0.31373 C -1.52456 0.31436 -1.77197 0.29588 -2.01858 0.31583 C -2.03606 0.3173 -2.00346 0.36665 -1.9863 0.37127 C -1.91685 0.38933 -1.84488 0.37799 -1.77401 0.37946 L -1.35606 0.38345 L -0.21071 0.37946 C -0.18173 0.37883 -0.26803 0.36728 -0.29685 0.36287 C -0.38173 0.35027 -0.46693 0.33872 -0.55197 0.32801 C -1.07338 0.26334 -0.87464 0.28118 -1.40063 0.26858 C -1.51496 0.28769 -1.62976 0.3005 -1.7433 0.32612 C -1.7485 0.32717 -1.75118 0.34355 -1.74645 0.34649 C -1.71543 0.36581 -1.68173 0.37778 -1.64803 0.38555 C -1.55228 0.40739 -1.45575 0.42104 -1.35905 0.43469 C -1.05118 0.47816 -0.86567 0.49454 -0.55811 0.5126 C -0.48078 0.51722 -0.40346 0.51806 -0.32598 0.52079 C -0.60866 0.45401 -0.8211 0.3929 -1.10236 0.36287 C -1.17449 0.35531 -1.24693 0.36014 -1.31921 0.35888 C -1.32945 0.36098 -1.34252 0.35531 -1.34992 0.36497 C -1.35433 0.37085 -1.34078 0.3782 -1.33449 0.37946 C -1.25449 0.39542 -1.17386 0.40781 -1.09323 0.41621 C -0.85401 0.44162 -0.65338 0.44225 -0.41212 0.44918 C -0.34645 0.44708 -0.28063 0.45023 -0.21527 0.44288 C -0.21055 0.44246 -0.20346 0.42965 -0.20756 0.4265 C -0.23118 0.40844 -0.25842 0.40004 -0.28456 0.38954 C -0.35433 0.36182 -0.42393 0.33284 -0.49512 0.31163 C -0.68126 0.25641 -1.00488 0.18396 -1.19307 0.16002 C -1.29417 0.14721 -1.39606 0.14763 -1.49748 0.14154 C -1.54913 0.1449 -1.6011 0.14469 -1.6526 0.15183 C -1.65701 0.15246 -1.66614 0.16275 -1.66189 0.16401 C -1.63023 0.17367 -1.59748 0.17577 -1.56504 0.1785 C -1.48173 0.18543 -1.39811 0.18795 -1.31449 0.19278 L -0.7211 0.18669 C -0.63748 0.18459 -0.63212 0.18291 -0.58425 0.1722 C -0.63102 0.15456 -0.58771 0.1701 -0.70567 0.15582 C -1.0263 0.1176 -0.82708 0.13356 -1.18393 0.11697 C -1.24945 0.12033 -1.31527 0.12033 -1.38063 0.12726 C -1.38756 0.12789 -1.40488 0.13461 -1.39905 0.13944 C -1.38252 0.15372 -1.36173 0.1575 -1.3422 0.16002 C -1.25638 0.17052 -1.17008 0.1722 -1.08393 0.1785 L -0.39669 0.14763 C -0.36441 0.14532 -0.33228 0.13608 -0.30141 0.12306 C -0.29764 0.12159 -0.30519 0.11193 -0.30913 0.11088 C -0.33433 0.10353 -0.36016 0.09954 -0.38598 0.09849 C -0.50283 0.09345 -0.61968 0.09429 -0.73653 0.0924 C -0.96929 0.13335 -1.27197 0.17745 -1.50063 0.25431 C -1.54913 0.27068 -1.5926 0.30764 -1.63874 0.33431 C -1.58315 0.45359 -1.61086 0.42125 -1.43748 0.47984 C -1.25228 0.54242 -0.98708 0.58652 -0.79795 0.605 C -0.71764 0.61277 -0.63701 0.61004 -0.55669 0.61319 L -0.46441 0.61718 C -0.4926 0.60206 -0.48992 0.60206 -0.53512 0.59471 C -0.58315 0.58673 -0.63118 0.57854 -0.67968 0.57623 C -0.78913 0.57098 -0.8989 0.5735 -1.00866 0.57203 C -1.04803 0.57287 -1.16567 0.58505 -1.12693 0.57413 C -1.06204 0.55586 -0.99496 0.55565 -0.92866 0.54956 C -0.8063 0.53843 -0.68362 0.53507 -0.56126 0.52289 C -0.17575 0.48488 -0.23527 0.48992 0.07984 0.42041 C -0.05653 0.29903 0.03607 0.36917 -0.29685 0.30554 C -0.51023 0.26481 -0.73023 0.23562 -0.94551 0.21735 C -0.99008 0.21357 -1.0348 0.21462 -1.07937 0.21336 C -1.1 0.22239 -1.09307 0.2184 -1.03165 0.22554 C -0.98504 0.231 -0.93842 0.2331 -0.89181 0.23793 L -0.65354 0.2646 C -0.48488 0.27929 -0.42299 0.28013 -0.27685 0.28496 C -0.28299 0.28979 -0.28819 0.29861 -0.29527 0.29945 C -0.53165 0.32402 -0.65449 0.30911 -0.90866 0.28097 C -1.14157 0.25515 -1.60645 0.19278 -1.60645 0.19278 C -1.66976 0.17472 -1.65086 0.18291 -1.49291 0.1722 C -1.37653 0.16443 -1.26016 0.16002 -1.14393 0.15393 L -0.31527 0.15582 C -0.26913 0.15582 -0.13134 0.16359 -0.17685 0.15393 C -0.6137 0.06111 -0.73827 0.12264 -1.22693 0.04725 L -1.37291 0.02478 C -1.31858 0.02037 -1.34094 0.02121 -1.24992 0.02478 L -0.90567 0.03906 L -0.48582 0.05943 C -0.1537 0.03675 -0.0926 0.05712 -0.50283 -0.01848 C -1 -0.10983 -0.86661 -0.0861 -1.37449 -0.11886 C -1.4811 -0.11823 -1.58771 -0.12327 -1.69417 -0.11676 C -1.72126 -0.11508 -1.75291 -0.11718 -1.77401 -0.09429 C -1.78488 -0.08253 -1.74929 -0.07539 -1.73559 -0.07161 C -1.68189 -0.05754 -1.62708 -0.05061 -1.5726 -0.04095 C -1.44803 -0.0189 -1.15102 0.02415 -1.08393 0.03297 C -0.96819 0.04788 -0.85228 0.05838 -0.73653 0.07182 C -0.73244 0.07224 -0.74472 0.07224 -0.74882 0.07182 C -0.82976 0.063 -0.91055 0.04998 -0.99165 0.04515 C -1.08441 0.03969 -1.17716 0.04242 -1.26992 0.04116 L -1.55732 0.07392 C -1.56283 0.07455 -1.57732 0.07812 -1.5726 0.08211 C -1.54661 0.10437 -1.51905 0.12873 -1.48834 0.13335 C -1.2611 0.16821 -0.85559 0.16674 -0.62267 0.17031 L -0.19386 0.16611 C -0.18126 0.16569 -0.21827 0.16023 -0.23071 0.15792 C -0.27212 0.15015 -0.31354 0.14154 -0.35527 0.13545 L -0.7411 0.08211 C -0.84535 0.06594 -0.9496 0.04893 -1.05323 0.02667 C -1.13165 0.00987 -1.20913 -0.01281 -1.28693 -0.03486 C -1.32409 -0.04536 -1.33874 -0.0525 -1.36834 -0.06552 C -1.33811 -0.06762 -1.30787 -0.07308 -1.27764 -0.07161 C -1.0737 -0.06174 -0.84189 0.01176 -0.65496 0.05754 C -0.46771 0.10332 -0.48362 0.10059 -0.32141 0.14973 C -0.31275 0.15519 -0.2937 0.15351 -0.29527 0.16611 C -0.29716 0.18123 -0.3148 0.18375 -0.32598 0.18669 C -0.36393 0.19635 -0.40283 0.19761 -0.44126 0.20307 C -0.54283 0.19551 -0.64441 0.19173 -0.74567 0.1806 C -0.88283 0.16527 -1.01921 0.14112 -1.15622 0.12306 C -1.56567 0.06888 -1.49181 0.07875 -1.84016 0.04725 C -1.91638 0.06426 -1.88141 0.05418 -1.67874 0.07392 L -1.26693 0.10878 C -0.83984 0.13797 -0.71669 0.13839 -0.30441 0.15183 C -0.26393 0.1512 -0.20425 0.19572 -0.18299 0.14973 C -0.16362 0.10794 -0.25559 0.13167 -0.29212 0.12516 C -0.33307 0.11802 -0.37417 0.11487 -0.41512 0.10878 C -1.00094 0.01953 -0.61764 0.06363 -1.2485 0.00819 L -1.60803 0.01239 C -1.60992 0.01239 -1.61291 0.01785 -1.61118 0.01848 C -1.58535 0.02688 -1.55905 0.03318 -1.53275 0.03696 C -1.44645 0.04956 -1.35968 0.05943 -1.27307 0.06783 C -0.88189 0.105 -0.90897 0.09639 -0.49968 0.10458 C -0.46063 0.06552 -0.48819 0.09618 -0.61653 0.07791 C -0.93464 0.03318 -0.84126 0.04641 -1.19307 0.03297 C -1.3263 0.03759 -1.45968 0.03822 -1.5926 0.04725 C -1.61055 0.04851 -1.66157 0.05502 -1.64488 0.06363 C -1.61228 0.08022 -1.57527 0.07056 -1.54031 0.07392 L -0.51669 0.06573 L -0.07701 0.06363 C -0.0696 0.06342 -0.09134 0.05943 -0.09842 0.05754 C -0.12 0.05187 -0.14126 0.04473 -0.16299 0.04116 C -0.32787 0.01323 -0.4926 -0.01764 -0.65811 -0.03675 C -1.0022 -0.07686 -1.40456 -0.08883 -1.74945 -0.10458 C -1.83921 -0.08946 -1.93244 -0.09597 -2.01858 -0.05943 C -2.03433 -0.05271 -2.02456 -0.00252 -2.00929 0.0063 C -1.9559 0.03696 -1.89512 0.03801 -1.83716 0.04515 C -1.75023 0.05586 -1.66283 0.05523 -1.57575 0.05943 C -1.23575 0.07623 -1.25338 0.06972 -0.90567 0.09639 C -0.73039 0.10983 -0.6663 0.11256 -0.5274 0.13545 C -0.51716 0.13713 -0.50693 0.13944 -0.49669 0.14154 C -0.50236 0.14301 -0.50787 0.14574 -0.51354 0.14574 C -1.98504 0.1407 -0.34126 0.13629 -1.60645 0.14154 C -1.63669 0.1449 -1.72724 0.15813 -1.69716 0.15183 C -1.6411 0.14007 -1.58472 0.12936 -1.52803 0.12516 C -1.34803 0.11172 -1.16756 0.10185 -0.98708 0.09849 C -0.63149 0.09177 -0.27575 0.09576 0.07984 0.09429 C -0.10346 0.04557 -0.12078 0.03843 -0.4137 0.00819 C -0.57118 -0.00798 -0.72929 -0.01134 -0.88708 -0.01638 C -1.0737 -0.02226 -1.26016 -0.02184 -1.44677 -0.02457 L -1.92787 -0.01848 C -2.10393 -0.00567 -2.03701 0.01092 -2.00472 0.02058 L -1.81401 0.01848 L -0.92094 -0.02457 L -0.32441 -0.03885 C -0.18976 -0.05943 -0.05023 -0.04914 0.07984 -0.10038 C 0.10929 -0.11193 0.03229 -0.15603 0.00299 -0.168 C -0.08141 -0.20244 -0.16945 -0.22092 -0.25685 -0.23771 C -0.63386 -0.31016 -0.70535 -0.29672 -1.09323 -0.30953 C -1.41559 -0.25577 -1.36756 -0.30869 -1.58645 -0.16401 C -1.59102 -0.16086 -1.5926 -0.15309 -1.59575 -0.14763 C -1.38708 -0.12579 -1.58945 -0.14406 -1.23149 -0.13314 L -0.67968 -0.11277 C -0.15401 -0.09492 -0.53968 -0.11151 -0.28756 -0.10038 C -0.48378 -0.12369 -0.52299 -0.13083 -0.74882 -0.14343 C -0.87165 -0.15036 -0.9948 -0.15309 -1.11779 -0.15771 C -1.42866 -0.15603 -1.40173 -0.16779 -1.6526 -0.13524 C -1.65795 -0.13461 -1.66283 -0.13104 -1.66803 -0.12915 C -1.44378 -0.12201 -1.70157 -0.12852 -1.15779 -0.14763 C -0.80693 -0.15981 -0.6663 -0.1575 -0.31984 -0.16191 L -0.08771 -0.1659 C 0.04914 -0.18249 -0.08976 -0.16401 -0.34756 -0.18039 C -0.48645 -0.18921 -0.62535 -0.20265 -0.76409 -0.21525 C -1.42866 -0.2753 -1.2926 -0.26501 -2.01858 -0.35468 C -1.92724 -0.332 -1.83732 -0.29735 -1.74488 -0.28706 C -1.08393 -0.21273 -1.42882 -0.24128 -0.71039 -0.20706 C -0.58016 -0.21105 -0.44992 -0.21042 -0.31984 -0.21924 C -0.28819 -0.22155 -0.25685 -0.23016 -0.22614 -0.23981 C -0.22378 -0.24044 -0.22708 -0.24674 -0.22913 -0.248 C -0.25779 -0.2648 -0.2863 -0.28328 -0.31685 -0.29315 C -0.38567 -0.31541 -0.45543 -0.33473 -0.52582 -0.34439 C -0.68126 -0.3656 -0.83748 -0.37169 -0.99323 -0.38534 C -1.25669 -0.37106 -1.19338 -0.395 -1.38834 -0.332 C -1.39323 -0.33053 -1.39764 -0.32654 -1.4022 -0.32381 C -1.39653 -0.28622 -1.40204 -0.30743 -1.33764 -0.29315 C -1.29071 -0.28286 -1.24346 -0.2753 -1.19622 -0.26858 C -1.13023 -0.25892 -1.06378 -0.25346 -0.99779 -0.2438 L -0.64882 -0.18858 C -0.63212 -0.18291 -0.62582 -0.18165 -0.68267 -0.18438 L -1.02094 -0.20496 L -1.37905 -0.21735 C -1.39575 -0.21714 -1.77055 -0.22113 -1.87701 -0.20706 C -1.92252 -0.20097 -1.96724 -0.18795 -2.01244 -0.17829 C -1.96346 -0.11319 -1.99149 -0.14679 -1.82945 -0.11886 C -1.53071 -0.06741 -1.23197 -0.0147 -0.93181 0.01638 C -0.34976 0.07686 -0.61638 0.05481 -0.13228 0.0882 C -0.28189 0.05964 -0.44645 0.02688 -0.59512 0.0063 C -0.71638 -0.01071 -0.83779 -0.02562 -0.95937 -0.03675 C -1.31968 -0.07014 -1.38598 -0.06594 -1.73559 -0.07371 L -1.97701 -0.06762 C -1.99086 -0.06699 -2.0096 -0.0777 -2.01858 -0.06342 C -2.02582 -0.05166 -1.99606 -0.05691 -1.98472 -0.05523 C -1.91307 -0.04515 -1.84126 -0.0357 -1.76945 -0.02856 L -1.29449 0.01239 C -1.19732 0.01995 -1.09968 0.02205 -1.00252 0.03087 C -0.71527 0.05691 -0.6737 0.06279 -0.49827 0.0861 C -0.50283 0.08148 -0.50693 0.0756 -0.51197 0.07182 C -0.66236 -0.0399 -0.73716 -0.08589 -0.93023 -0.15771 C -1.27606 -0.28664 -1.49842 -0.31268 -1.85559 -0.38744 C -1.90992 -0.39878 -1.96425 -0.41201 -2.01858 -0.4244 C -1.99181 -0.40655 -1.96756 -0.37988 -1.93858 -0.37106 C -1.40819 -0.20958 -1.33102 -0.24212 -0.72567 -0.19257 C -0.50897 -0.20013 -0.29118 -0.18606 -0.07543 -0.21525 C -0.01968 -0.22281 0.03071 -0.26522 0.07984 -0.30134 C 0.08567 -0.30554 0.08378 -0.32276 0.07827 -0.32801 C -0.05181 -0.45443 -0.19874 -0.49937 -0.36141 -0.52457 C -0.56834 -0.5567 -0.77748 -0.55334 -0.98551 -0.56762 C -1.29386 -0.55082 -1.44 -0.56174 -1.7326 -0.48173 C -1.77338 -0.4706 -1.81039 -0.44204 -1.84945 -0.4223 C -1.85606 -0.38681 -1.85512 -0.40319 -1.78787 -0.38954 C -1.70173 -0.3719 -1.61496 -0.35909 -1.52803 -0.34838 C -1.38803 -0.33116 -1.24724 -0.32297 -1.10693 -0.30533 C -0.62441 -0.24485 -0.3833 -0.18522 0.00614 -0.16401 C 0.01733 -0.16338 -0.01653 -0.16653 -0.02771 -0.168 C -0.15386 -0.18501 -0.27953 -0.2079 -0.40598 -0.21924 C -0.55953 -0.2331 -0.71338 -0.2396 -0.86724 -0.2438 C -1.05874 -0.24926 -1.25055 -0.24674 -1.4422 -0.248 L -2.00929 -0.2459 C -2.0148 -0.24569 -2.02362 -0.23058 -2.01858 -0.22743 C -1.97323 -0.20076 -1.92614 -0.17619 -1.87701 -0.168 C -1.74866 -0.14658 -1.6189 -0.14763 -1.48976 -0.13944 L -1.04094 -0.11466 C -0.05622 -0.0567 -0.47086 -0.0693 -0.01244 -0.05733 C -0.01496 -0.0567 -0.01748 -0.05565 -0.02 -0.05523 C -0.34378 0.00063 -0.1526 -0.03507 -0.77953 -0.05124 C -1.56929 -0.16842 -1.26598 -0.14847 -1.68645 -0.168 C -1.66645 -0.15645 -1.64803 -0.13818 -1.62645 -0.13314 C -1.16913 -0.02793 -1.03559 -0.04452 -0.52126 -0.01008 L 0.07984 -0.02856 C 0.09544 -0.03066 0.08441 -0.08001 0.07071 -0.09009 C 0.0115 -0.13419 -0.05543 -0.15855 -0.12157 -0.17829 C -0.26157 -0.22029 -0.40346 -0.25031 -0.54582 -0.27467 C -0.96472 -0.34607 -1.2874 -0.3635 -1.70945 -0.38954 C -1.81244 -0.39584 -1.91543 -0.39899 -2.01858 -0.40382 C -1.70693 -0.33452 -1.8959 -0.37337 -1.20078 -0.31982 C -0.97858 -0.3026 -0.7559 -0.29441 -0.53354 -0.27866 L 0.0737 -0.22953 C 0.09607 -0.12537 0.0863 -0.2037 -0.09386 -0.23372 C -0.53023 -0.30638 -0.37401 -0.28286 -0.87795 -0.30344 C -0.99575 -0.29924 -1.34897 -0.30596 -1.23149 -0.29105 C -1.01827 -0.26375 -0.80315 -0.27509 -0.58897 -0.26648 L 0.07984 -0.23771 C -0.06 -0.23372 -0.20016 -0.23498 -0.33984 -0.22554 C -0.66708 -0.20286 -0.99307 -0.14616 -1.32063 -0.14133 L -1.87244 -0.13314 C -1.73811 -0.09114 -1.82031 -0.11466 -1.50519 -0.10038 C -1.26441 -0.08946 -0.77795 -0.08232 -0.5274 -0.07791 L -0.31827 -0.0798 C -0.30834 -0.08043 -0.33764 -0.08652 -0.34756 -0.08799 C -0.41512 -0.09891 -0.48252 -0.11088 -0.55039 -0.11676 C -0.68456 -0.12852 -0.8189 -0.13524 -0.95323 -0.14133 L -1.83716 -0.17619 C -1.89764 -0.19131 -1.96582 -0.17913 -2.01858 -0.22134 C -2.03811 -0.23708 -1.98756 -0.27677 -1.96472 -0.27866 C -1.82504 -0.29147 -1.68488 -0.26921 -1.54504 -0.26438 L 0.07984 -0.13944 C -0.00472 -0.25787 0.02441 -0.23079 -0.20141 -0.28895 C -0.45858 -0.35531 -0.71764 -0.40844 -0.97779 -0.44687 C -1.36141 -0.50336 -1.65023 -0.5021 -2.01858 -0.51029 C -1.84362 -0.31247 -1.96472 -0.41285 -1.56189 -0.38135 C -0.99118 -0.33641 -1.06976 -0.3467 -0.50897 -0.34229 L -0.18 -0.34439 C -0.16236 -0.34502 -0.14346 -0.34418 -0.12771 -0.35468 C -0.12157 -0.35867 -0.13937 -0.36497 -0.14614 -0.36686 C -0.18787 -0.37883 -0.22992 -0.38849 -0.27212 -0.39563 C -0.36063 -0.41033 -0.44913 -0.42566 -0.53811 -0.43259 C -0.67071 -0.44267 -0.80362 -0.44204 -0.93638 -0.44687 C -1.29716 -0.43448 -1.65811 -0.43427 -2.01858 -0.40991 C -2.02945 -0.40928 -2.00929 -0.37778 -1.99858 -0.37505 C -1.84441 -0.33809 -1.68866 -0.3131 -1.53275 -0.29315 C -1.1748 -0.24716 -0.76614 -0.24485 -0.41212 -0.23372 L -0.18141 -0.2438 C -0.17417 -0.24443 -0.15622 -0.2417 -0.16 -0.2501 C -0.16897 -0.27068 -0.18614 -0.28475 -0.20299 -0.29315 C -0.25575 -0.3194 -0.31071 -0.33872 -0.36598 -0.35258 C -0.73228 -0.44456 -0.79527 -0.42272 -1.21149 -0.44288 C -1.38173 -0.43532 -1.55197 -0.43574 -1.72173 -0.4202 C -2.03842 -0.39122 -2.07149 -0.47879 -2.00472 -0.34019 L -0.98094 -0.31982 C -0.84425 -0.31226 -0.70834 -0.29042 -0.57197 -0.27677 C -0.49102 -0.26858 -0.35244 -0.35783 -0.32913 -0.25409 C -0.3063 -0.15267 -0.48787 -0.25556 -0.5674 -0.25619 L -1.61874 -0.25409 C -1.74236 -0.25325 -1.86598 -0.25514 -1.98929 -0.2459 C -2.01212 -0.24422 -1.94441 -0.23498 -1.92173 -0.23163 C -1.80756 -0.21441 -1.69228 -0.2079 -1.5789 -0.18438 C -1.20078 -0.10605 -0.82425 -0.0147 -0.4474 0.07392 C -0.27134 0.11529 0.07984 0.20517 0.07984 0.20517 C -0.11008 0.0924 -0.22535 0.01512 -0.44441 -0.05943 C -0.78945 -0.17682 -1.10724 -0.22197 -1.46362 -0.24191 C -1.64834 -0.2522 -1.83354 -0.24317 -2.01858 -0.2438 C -1.75701 -0.07161 -1.95842 -0.17556 -1.48834 -0.12285 C -1.32141 -0.10416 -1.15496 -0.08085 -0.98866 -0.05523 C 0.11638 0.11466 -0.32441 0.09723 0.07984 0.11088 C -0.16141 0.00357 -0.14677 0.00462 -0.57512 -0.07371 C -0.71543 -0.09954 -0.85795 -0.09702 -0.99937 -0.10857 C -1.28787 -0.08589 -1.23622 -0.12075 -1.42519 -0.04095 C -1.42882 -0.03948 -1.43134 -0.03549 -1.43449 -0.03276 C -1.31212 0.10731 -1.4485 -0.04368 -0.98551 0.0063 C -0.63039 0.04452 0.43229 0.1911 0.07984 0.12096 C -0.08393 0.08841 -0.06189 0.08988 -0.29212 0.06972 C -0.42945 0.05775 -0.56677 0.04872 -0.70425 0.04116 L -2.01858 -0.02667 C -1.82787 -0.03213 -1.53023 -0.04179 -1.38834 -0.03486 C -1.22283 -0.02646 -1.05842 0.00273 -0.89323 0.01848 C -0.38189 0.06741 -0.45307 0.0588 0.00457 0.07602 C 0.02961 0.06972 0.0567 0.07182 0.07984 0.05754 C 0.08599 0.05376 0.08158 0.03717 0.07685 0.03087 C 0.05134 -0.00315 0.02425 -0.03717 -0.00771 -0.05943 C -0.0959 -0.12054 -0.1863 -0.17871 -0.28141 -0.21735 C -1.38929 -0.66611 -0.71874 -0.33914 -1.72945 -0.65582 C -1.8285 -0.6869 -2.12 -0.79798 -2.01858 -0.78706 C -1.90693 -0.77488 -0.75669 -0.49076 -0.56283 -0.44288 L 0.07984 -0.28076 C 0.0778 -0.25493 0.09276 -0.19719 0.0737 -0.20286 C -0.02756 -0.23268 -0.11386 -0.32297 -0.21228 -0.36686 C -0.30614 -0.40886 -0.40362 -0.43742 -0.50126 -0.45926 C -0.79386 -0.52394 -1.04897 -0.52646 -1.34677 -0.54515 C -1.57055 -0.53969 -1.79716 -0.57455 -2.01858 -0.52877 C -2.0485 -0.52247 -2.03291 -0.43343 -2.00929 -0.40802 C -1.96472 -0.35951 -1.90126 -0.35342 -1.84472 -0.34019 C -1.62252 -0.28832 -1.39874 -0.24821 -1.17464 -0.21315 C -1.01323 -0.18795 -0.85086 -0.17451 -0.68882 -0.15981 C -0.34787 -0.12894 -0.3296 -0.1323 -0.04929 -0.12705 C -0.0559 -0.13461 -0.06141 -0.14448 -0.06929 -0.14952 C -0.18913 -0.22764 -0.2526 -0.24653 -0.39984 -0.27257 C -0.72362 -0.33011 -0.88645 -0.31835 -1.22693 -0.32591 L -2.00157 -0.30743 C -2.08897 -0.29525 -1.99575 -0.1785 -1.98771 -0.17619 C -1.80409 -0.12621 -1.61937 -0.0798 -1.43291 -0.05523 C -1.12582 -0.01491 -0.17055 -0.00189 0.07984 0.0042 C 0.06189 -0.03276 0.05685 -0.09072 0.02599 -0.10647 C -0.30283 -0.27488 -0.70976 -0.29714 -1.0485 -0.34649 C -1.37197 -0.33893 -1.70031 -0.40088 -2.01858 -0.32381 C -2.07039 -0.31121 -2.03496 -0.17808 -2.01543 -0.11277 C -2.00378 -0.0735 -1.96598 -0.05607 -1.93543 -0.04494 C -1.84582 -0.01239 -1.75307 0.00672 -1.66031 0.01638 C -1.41858 0.04221 -1.17575 0.05124 -0.93323 0.06153 C -0.59559 0.07581 0.07984 0.0903 0.07984 0.0903 C 0.04047 0.06909 0.00299 0.03906 -0.03858 0.02667 C -0.38393 -0.07644 -0.85953 -0.07434 -1.1685 -0.0861 C -1.45181 -0.09681 -1.73512 -0.09555 -2.01858 -0.10038 C -1.69149 0.10857 -1.90016 -0.00357 -1.16078 0.05124 C -0.74756 0.0819 0.07984 0.11697 0.07984 0.11697 C 0.07213 0.11361 0.06473 0.10899 0.05685 0.10668 C -0.31401 0.00231 -0.35984 -0.01071 -0.77795 -0.07371 C -2.71779 -0.36644 -0.38047 0.01764 -2.01858 -0.25619 C -1.96771 -0.04683 -2.00819 -0.147 -1.66645 -0.06342 C -1.11559 0.0714 -0.46441 0.12852 0.07984 0.19488 C -0.20488 0.01617 -0.1496 0.03444 -0.57512 -0.09639 C -1.10047 -0.25766 -1.48 -0.31835 -2.01858 -0.42629 C -1.44519 -0.11214 -1.75669 -0.24443 -0.72724 -0.10038 C -0.30976 -0.042 -0.20708 -0.03843 0.07984 -0.02457 C -0.19921 -0.15477 -0.12645 -0.13608 -0.52425 -0.20706 C -1.27118 -0.34019 -1.35496 -0.33893 -2.01858 -0.40802 C -1.9011 -0.34985 -1.78945 -0.26438 -1.66645 -0.23372 C -1.23386 -0.126 -0.43118 -0.04578 0.04299 0.00819 C 0.05528 0.02268 0.06835 0.03591 0.07984 0.05124 C 0.08425 0.05733 0.07024 0.04011 0.06457 0.03696 C 0.02299 0.01407 -0.01779 -0.01365 -0.06157 -0.02667 C -0.21921 -0.07329 -0.37827 -0.11214 -0.53811 -0.14133 C -0.65433 -0.16275 -0.77165 -0.16947 -0.88866 -0.17829 C -1.29102 -0.20895 -1.36016 -0.20853 -1.67874 -0.21735 C -1.28346 -0.15603 -1.75811 -0.22554 -0.84866 -0.15162 C -0.27685 -0.10521 -0.37874 -0.11445 0.07984 -0.02856 C 0.05622 -0.01764 0.03402 0.00588 0.00914 0.0042 C -0.06819 -0.00105 -0.1433 -0.03318 -0.22 -0.04914 C -0.43039 -0.09282 -0.64047 -0.13923 -0.85181 -0.1743 C -1.39228 -0.26354 -1.57086 -0.2795 -2.01858 -0.32801 C -1.95685 -0.29504 -1.98346 -0.30848 -1.83401 -0.28706 C -1.64063 -0.25913 -1.44693 -0.23603 -1.25307 -0.21525 C -0.84094 -0.17094 -0.60582 -0.16254 -0.18141 -0.13734 L -0.06771 -0.14952 C -0.15275 -0.23184 -0.57764 -0.28139 -0.61968 -0.28496 C -0.87401 -0.30554 -1.12897 -0.30806 -1.38378 -0.31982 C -1.57118 -0.31898 -1.7589 -0.33095 -1.9463 -0.31772 C -1.9726 -0.31583 -2.0222 -0.30953 -2.01858 -0.27467 C -2.01417 -0.23352 -1.96645 -0.22134 -1.93543 -0.21735 C -1.69811 -0.18543 -1.45905 -0.18354 -1.22078 -0.168 C -0.12393 -0.09702 -1.0263 -0.1659 0.07984 -0.07581 C 0.06457 -0.07371 0.04914 -0.06762 0.0337 -0.06972 C -0.11543 -0.08862 -0.11275 -0.11046 -0.24756 -0.11886 C -0.92078 -0.16044 -0.85653 -0.15645 -1.30834 -0.16401 C -1.33307 -0.16527 -1.35764 -0.168 -1.3822 -0.168 C -1.38693 -0.168 -1.37307 -0.16443 -1.36834 -0.16401 C -1.23008 -0.15015 -1.09181 -0.13419 -0.95323 -0.12495 C -0.68945 -0.10752 -0.16157 -0.084 -0.16157 -0.084 L -0.05086 0.12726 L -1.22078 0.11697 C -1.39669 0.11844 -1.74787 0.14154 -1.74787 0.14154 C -1.73307 0.13671 -1.71858 0.12957 -1.7033 0.12726 C -1.35055 0.07371 -1.40819 0.09807 -0.9548 0.11697 L -0.40598 0.1806 C -0.39937 0.18123 -0.37921 0.18249 -0.38598 0.18249 L -0.80252 0.18669 C -0.97433 0.19278 -1.1463 0.18816 -1.31764 0.20517 C -1.4496 0.21819 -1.58016 0.25053 -1.71102 0.27677 C -1.72677 0.27992 -1.77149 0.3026 -1.75716 0.29336 C -1.72409 0.27173 -1.69055 0.24675 -1.65417 0.24003 C -1.44677 0.20076 -1.02866 0.15582 -1.02866 0.15582 L -0.28756 0.4286 L -0.11842 0.37946 C -0.17275 0.37316 -0.22693 0.36476 -0.28141 0.36098 C -0.32645 0.35783 -0.37165 0.35972 -0.41669 0.35888 L -0.51197 0.35678 C -0.23354 0.24192 -0.33858 0.29084 -0.19386 0.22155 L -0.81496 0.21546 C -0.87827 0.21147 -0.94094 0.19488 -1.00393 0.18459 C -0.61795 0.06384 -0.51874 0.04284 -0.13543 -0.11886 C -0.07417 -0.14469 -0.01543 -0.18039 0.04457 -0.21105 C 0.0326 -0.31436 0.04378 -0.27047 -0.13228 -0.31562 C -0.63149 -0.44393 -0.82614 -0.42314 -1.37291 -0.45506 C -1.42677 -0.4475 -1.56425 -0.49244 -1.53417 -0.43259 C -1.5011 -0.36581 -1.41464 -0.41936 -1.35449 -0.4181 C -1.12189 -0.41327 -0.88913 -0.41537 -0.65653 -0.41411 C -0.63039 -0.41138 -0.60393 -0.41201 -0.57811 -0.40592 C -0.57449 -0.40508 -0.58378 -0.39899 -0.5874 -0.39773 C -0.64441 -0.37841 -0.70141 -0.35741 -0.75953 -0.34439 C -1.65181 -0.14301 -1.27401 -0.28181 -1.5926 -0.16191 C -1.5789 -0.16128 -1.56488 -0.15792 -1.55118 -0.15981 C -1.26771 -0.20097 -0.98614 -0.27677 -0.7011 -0.29105 L -0.53669 -0.29924 C -0.5633 -0.30071 -0.58992 -0.30491 -0.61653 -0.30344 C -0.88724 -0.28685 -1.00645 -0.26837 -1.28693 -0.19467 C -1.34834 -0.1785 -1.40787 -0.15099 -1.46834 -0.12915 C -1.46472 -0.12831 -1.4611 -0.12684 -1.45748 -0.12705 L -0.67496 -0.17829 C -0.60173 -0.18165 -0.52819 -0.18039 -0.45512 -0.18858 C -0.39433 -0.1953 -0.57716 -0.18438 -0.63811 -0.18249 C -0.74771 -0.168 -0.85779 -0.15855 -0.96708 -0.13944 C -1.24 -0.09135 -1.18189 -0.11592 -1.32063 -0.04494 C -1.17307 0.00735 -1.25559 -0.01659 -0.94409 -0.02037 C -0.83228 -0.02184 -0.72063 -0.03297 -0.60882 -0.03675 C -0.5433 -0.03906 -0.47764 -0.03822 -0.41212 -0.03885 C -0.40488 -0.03948 -0.39055 -0.03129 -0.39055 -0.04095 C -0.39055 -0.05103 -0.40456 -0.05019 -0.41212 -0.05124 C -0.4622 -0.05775 -0.5126 -0.05943 -0.56283 -0.06342 C -0.74866 -0.05187 -0.72567 -0.06216 -0.87638 -0.02856 C -0.87827 -0.02814 -0.87953 -0.02583 -0.88094 -0.02457 C -0.67496 0.02331 -0.46771 0.06216 -0.26299 0.11907 C -0.1989 0.13671 -0.00551 0.1764 -0.07086 0.1722 C -0.20913 0.16359 -0.09228 0.17052 -0.42126 0.16002 C -0.51559 0.16947 -0.6096 0.18753 -0.70425 0.18879 C -0.73874 0.189 -0.63685 0.16863 -0.60267 0.16212 C -0.24834 0.09408 -0.43228 0.12054 -0.05086 0.0861 C -0.15023 0.10542 -0.25118 0.11382 -0.34913 0.14364 L -0.53811 0.20097 C -0.55323 0.2058 -0.57795 0.19782 -0.58267 0.21735 C -0.58708 0.23499 -0.55512 0.21462 -0.54126 0.21336 C -0.49197 0.19887 -0.4433 0.18186 -0.3937 0.17031 C -0.34882 0.15981 -0.30346 0.15456 -0.25842 0.14763 C -0.24913 0.14637 -0.22141 0.14574 -0.23071 0.14574 C -0.2548 0.14574 -0.2789 0.147 -0.30299 0.14763 C -0.32094 0.15183 -0.3389 0.15519 -0.35669 0.16002 C -0.36157 0.16128 -0.37543 0.16611 -0.37055 0.16611 C -0.30141 0.16611 -0.23228 0.16212 -0.16299 0.16002 C -0.19181 0.15183 -0.21984 0.13839 -0.24913 0.13545 C -0.34425 0.12537 -0.43984 0.12621 -0.53512 0.12096 C -0.54126 0.12075 -0.5474 0.1197 -0.55354 0.11907 C -0.54897 0.11697 -0.54456 0.11361 -0.53968 0.11277 C -0.33638 0.07854 -0.36016 0.08967 -0.11071 0.08211 C -0.18094 0.07875 -0.25118 0.07287 -0.32141 0.07182 L -0.95323 0.07791 C -0.97575 0.06972 -1.04047 0.07035 -1.02094 0.05334 C -0.96393 0.0042 -0.89307 -0.00882 -0.82724 -0.03066 C -0.69401 -0.07518 -0.55921 -0.11046 -0.42441 -0.14553 C -0.33779 -0.168 -0.25008 -0.18291 -0.16299 -0.20286 C -0.14299 -0.20748 -0.12315 -0.21378 -0.10315 -0.21924 C -0.1937 -0.24422 -0.19338 -0.24716 -0.3337 -0.2459 C -0.50031 -0.24443 -0.66677 -0.23414 -0.83338 -0.22554 C -1.81512 -0.17472 -0.85701 -0.2142 -1.45606 -0.19068 C -1.44425 -0.20286 -1.4348 -0.22113 -1.42063 -0.22743 C -1.11811 -0.36497 -1.08882 -0.32822 -0.71197 -0.36686 L -0.13228 -0.35048 C -0.1263 -0.35027 -0.1433 -0.34313 -0.14913 -0.34229 C -0.3663 -0.31373 -0.58567 -0.30848 -0.8011 -0.26228 C -0.98299 -0.22344 -1.16551 -0.18963 -1.34677 -0.14553 C -1.51307 -0.105 -2.01071 0.02226 -1.8433 -0.00819 C -1.79039 -0.01764 -1.73795 -0.03003 -1.68488 -0.03675 C -1.5611 -0.05271 -1.43701 -0.06384 -1.31307 -0.07581 L -0.79496 -0.12285 L -0.28598 -0.15771 C -0.26708 -0.16191 -0.24756 -0.16275 -0.22913 -0.1701 C -0.22535 -0.17157 -0.23606 -0.17556 -0.23984 -0.17619 C -0.27307 -0.18291 -0.30645 -0.18711 -0.33984 -0.19257 C -0.67669 -0.17178 -0.82236 -0.17556 -1.12693 -0.12096 C -1.17874 -0.11172 -1.2296 -0.09597 -1.28078 -0.0819 C -1.28976 -0.07938 -1.2622 -0.08379 -1.25307 -0.0861 C -1.12693 -0.11655 -1.0022 -0.1596 -0.8748 -0.18039 C -0.66708 -0.2142 -0.45764 -0.2268 -0.24913 -0.2501 C -0.10787 0.09555 -0.23275 -0.22701 -1.05779 -0.05733 C -1.15401 -0.03759 -1.25197 -0.02919 -1.34677 -4.57791E-7 L -1.36677 0.0063 C -1.26535 -0.02079 -1.16472 -0.05439 -1.06236 -0.07581 L 0.07984 -0.31352 C 0.03953 -0.44792 0.07575 -0.35573 -0.18141 -0.31163 C -1.24409 -0.12936 -0.9337 -0.19908 -1.66945 -0.00399 C -1.7548 0.06048 -1.81338 0.08799 -1.54661 0.04305 C -1.26315 -0.00441 -0.98299 -0.08421 -0.69953 -0.13314 L -0.40283 -0.18438 C -0.39212 -0.18627 -0.35968 -0.19194 -0.37055 -0.19068 C -0.55039 -0.16989 -0.78267 -0.13356 -0.94551 -0.10458 C -1.11086 -0.07497 -1.27543 -0.03885 -1.44063 -0.00819 C -1.72078 0.0441 -1.66346 0.03738 -1.78945 0.05124 C -1.65464 0.0021 -1.5222 -0.06069 -1.38519 -0.09639 C -1.04063 -0.18564 -0.34693 -0.30029 0.02299 -0.36497 C 0.04189 -0.37232 0.08977 -0.36455 0.07984 -0.38744 C 0.06851 -0.41348 0.03481 -0.39017 0.01229 -0.38954 L -0.38756 -0.37316 C -0.5633 -0.34985 -0.74 -0.33641 -0.9148 -0.30344 C -1.03401 -0.28097 -1.15118 -0.24254 -1.2685 -0.20706 C -1.28409 -0.20223 -1.32913 -0.18165 -1.31307 -0.18249 C -0.61039 -0.21399 -0.52724 -0.23372 0.07984 -0.30953 C -0.19291 -0.38471 -0.01874 -0.34355 -0.59039 -0.36287 L -1.47291 -0.38324 C -1.65464 -0.35594 -1.86078 -0.42524 -2.01858 -0.30134 C -2.08819 -0.24653 -1.90551 -0.11424 -1.82472 -0.10647 C -1.56346 -0.08127 -1.30252 -0.1638 -1.04236 -0.20706 C -0.28078 -0.33389 -0.40094 -0.30512 0.07984 -0.46745 C -0.06141 -0.36959 0.01386 -0.41285 -0.31527 -0.39563 C -0.62614 -0.37925 -0.93732 -0.37925 -1.2485 -0.37106 L -1.82016 -0.30134 C -1.83228 -0.29945 -1.86614 -0.2816 -1.85401 -0.28286 C -1.68913 -0.29987 -1.52504 -0.32654 -1.36063 -0.34838 C -0.98504 -0.45443 -0.60756 -0.54872 -0.2337 -0.66611 C 0.05874 -0.75787 -0.16126 -0.74947 -0.23685 -0.75619 C -0.67622 -0.68795 -1.33527 -0.62516 -1.76488 -0.41411 C -1.85937 -0.3677 -1.92267 -0.24737 -2.00157 -0.16401 C -1.92425 -0.13734 -1.84929 -0.08211 -1.76945 -0.084 C -0.99433 -0.10227 -0.64346 -0.19047 0.0537 -0.32381 C 0.06614 -0.33074 0.14299 -0.37946 0.04599 -0.28286 C -0.00677 -0.23037 -0.05874 -0.1722 -0.12 -0.13944 C -0.25575 -0.06678 -0.40016 -0.02751 -0.53968 0.03087 C -0.58472 0.04977 -0.62882 0.07182 -0.67338 0.0924 C -0.42173 0.0987 -0.31638 0.11382 -0.01086 -0.00819 C 0.03181 -0.0252 0.04961 -0.09555 0.07984 -0.13944 C 0.07433 -0.27908 0.0874 -0.19341 -0.15228 -0.21105 C -0.37197 -0.22722 -0.59197 -0.23289 -0.81181 -0.2438 C -1.04299 -0.23498 -1.27464 -0.24149 -1.50519 -0.21735 C -1.57354 -0.21 -1.72771 -0.23603 -1.70488 -0.14952 C -1.68063 -0.05733 -1.55827 -0.14406 -1.48519 -0.14133 L -0.39669 -0.15372 C -0.23779 -0.15645 -0.07606 -0.20874 0.07984 -0.168 C 0.17276 -0.14385 -0.10567 -0.11487 -0.2 -0.10248 C -0.77181 -0.02709 -1.37512 0.01428 -1.95086 0.05943 C -1.97338 0.07245 -1.99732 0.0819 -2.01858 0.09849 C -2.02299 0.10206 -2.00834 0.10101 -2.00315 0.10059 C -1.94047 0.09429 -1.87827 0.08337 -1.81559 0.07791 C -0.4896 -0.03465 -1.54708 0.09051 0.07984 -0.13944 C -0.01071 -0.47921 0.05859 -0.30638 -0.55354 -0.3341 C -1.04157 -0.35636 -1.53008 -0.32864 -2.01858 -0.32591 C -1.92992 -0.13587 -1.90488 0.15036 -1.7526 0.24402 C -1.32031 0.51029 -0.69512 0.22806 -0.27984 0.10269 C -0.26252 0.07602 -0.23685 0.05565 -0.22756 0.02268 C -0.22378 0.00903 -0.23669 -0.01239 -0.24756 -0.01218 C -0.34393 -0.01113 -0.71086 0.13566 -0.72724 0.14154 C -0.88488 0.30155 -0.86913 0.25515 -0.43212 0.21735 C -0.26063 0.20265 -0.09071 0.16401 0.07984 0.13755 C 0.06189 -0.14511 0.10851 0.0126 -0.21071 0.04935 C -2.20724 0.27845 -0.34488 0.00021 -2.01858 0.26669 C -1.61874 0.54788 -1.92267 0.39962 -1.16693 0.27488 C -0.41496 0.15057 -0.37512 0.14763 0.07984 0.09639 C 0.06504 0.11277 0.05323 0.13629 0.03528 0.14574 C -1.0737 0.72617 -0.65464 0.56825 -1.73874 0.76082 C -1.78126 0.74024 -1.9085 0.72092 -1.8663 0.69929 C -1.22771 0.37085 0.07984 -0.1743 0.07984 -0.1743 C 0.07827 -0.2753 0.14977 -0.45842 0.07528 -0.47774 C -0.08141 -0.51764 -0.22771 -0.34271 -0.38283 -0.29315 C -0.66016 -0.20454 -0.94393 -0.15477 -1.22078 -0.06342 C -1.60945 0.06468 -2.88834 0.54788 -1.26693 0.10878 C -0.9537 0.02394 -0.64787 -0.10311 -0.33827 -0.20916 C -0.1989 -0.31079 -0.02063 -0.35027 0.07984 -0.51428 C 0.1463 -0.62306 -0.12016 -0.42692 -0.22299 -0.39773 C -0.79449 -0.23477 -1.94157 0.06153 -1.94157 0.06153 C -2.15134 0.44204 -2.07102 0.22449 -1.34063 0.10059 C -0.97842 0.03906 -0.61701 -0.03213 -0.25527 -0.09828 C -0.14362 -0.168 -0.03039 -0.23393 0.07984 -0.30743 C 0.08457 -0.31058 0.06961 -0.3131 0.06457 -0.31163 C -0.05433 -0.27677 -0.17071 -0.22596 -0.29071 -0.19887 C -0.55638 -0.13839 -0.82551 -0.10668 -1.09165 -0.04914 C -1.40157 0.01785 -1.70945 0.09996 -2.01858 0.1743 C -1.54756 0.51029 -1.85827 0.34502 -0.81023 0.15183 C -0.51197 0.09681 -0.21653 0.01596 0.07984 -0.05523 C 0.12063 -0.0651 -0.00267 -0.0441 -0.04315 -0.03276 L -1.56803 0.40403 C -1.71827 0.5168 -1.88267 0.6008 -2.01858 0.74234 C -2.04708 0.77194 -1.94677 0.76607 -1.91086 0.76082 C -1.62378 0.71735 -1.33921 0.65141 -1.05323 0.5966 C -0.67543 0.39101 -0.25858 0.28328 0.07984 -0.02037 C 0.14977 -0.08316 0.06095 -0.29945 -0.02 -0.33011 C -0.25575 -0.41915 -0.50992 -0.3341 -0.75496 -0.3362 C -1.17622 -0.21378 -1.63748 -0.23834 -2.01858 0.03087 C -2.1211 0.10332 -1.96031 0.40508 -1.8463 0.43469 C -1.49685 0.52562 -1.13512 0.38009 -0.77953 0.35279 L -0.05228 0.21126 C -0.00787 0.20223 0.12299 0.1596 0.07984 0.1764 C 0.00709 0.20475 -0.06708 0.22743 -0.14157 0.24612 L -1.21764 0.50231 C -1.20645 0.49622 -1.19575 0.4874 -1.18393 0.48404 C -0.87732 0.39374 -0.56362 0.34145 -0.26299 0.22155 C -0.13905 0.17199 -0.03449 0.06027 0.07984 -0.02037 C -0.04315 -0.05313 -0.16378 -0.11592 -0.28913 -0.11886 C -0.84047 -0.13146 -1.47386 0.00315 -2.01858 0.09639 C -1.94472 0.13272 -1.87575 0.20055 -1.79716 0.20517 C -1.24551 0.23751 -0.6789 0.13923 -0.13071 0.06573 C -0.06063 0.04179 0.01307 0.03171 0.07984 -0.00609 C 0.1011 -0.01806 0.03386 -0.01554 0.01071 -0.01428 C -0.11354 -0.00798 -0.23748 0.00273 -0.36141 0.01638 L -1.27764 0.12915 C -1.40504 0.14175 -1.78661 0.16758 -1.66031 0.14364 C -1.51984 0.11676 -1.37653 0.12852 -1.23464 0.12096 C -0.93323 0.05481 -0.62897 0.00924 -0.33055 -0.07791 C 0.10866 -0.20601 0.15087 -0.09681 0.0737 -0.27677 C -0.42236 -0.24653 -0.71244 -0.23393 -1.28992 -0.14763 C -1.53417 -0.11109 -1.77559 -0.04494 -2.01858 0.0063 C -1.91795 0.21483 -2.0011 0.06027 -1.52047 0.01638 C -1.11827 -0.02016 -0.71701 -0.07371 -0.31527 -0.11886 L 0.07984 -0.23163 C 0.08835 -0.23414 0.06236 -0.23121 0.0537 -0.22953 L -1.58504 0.09849 C -1.72945 0.21399 -1.88645 0.30533 -2.01858 0.44498 C -2.03842 0.46598 -2.03307 0.54557 -2.00771 0.54536 C -1.69874 0.54473 -1.39197 0.47711 -1.08393 0.44288 C -0.69606 0.32255 -0.26157 0.35573 0.07984 0.08211 C 0.1852 -0.00231 -0.0096 -0.31142 -0.13228 -0.31982 C -0.35827 -0.33515 -1.77386 0.26019 -2.01858 0.35888 C -1.78236 0.72344 -2.01449 0.4181 -1.17307 0.23793 C -0.75701 0.14889 -0.33779 0.08757 0.07984 0.01239 C 0.07827 -0.03066 0.1063 -0.10479 0.07528 -0.11676 C -0.03795 -0.16086 -0.16047 -0.12726 -0.27842 -0.12705 C -0.47464 -0.12663 -0.67086 -0.11886 -0.86724 -0.11466 L -1.4959 -0.0798 C -1.57496 -0.07392 -1.81165 -0.04116 -1.7326 -0.04914 C -0.71905 -0.15204 -1.03512 -0.11886 0.07984 -0.31562 C 0.07276 -0.31289 0.06536 -0.31058 0.05827 -0.30743 C -0.07197 -0.24842 -0.19764 -0.16779 -0.33212 -0.12915 C -0.66126 -0.03423 -0.99764 0.0084 -1.32834 0.0924 C -1.55984 0.1512 -1.78834 0.23037 -2.01858 0.29945 C -1.97858 0.34796 -1.9526 0.44015 -1.89858 0.44498 L -1.14551 0.37736 C -0.73669 0.33158 -0.3285 0.27488 0.07984 0.22365 L 0.0537 -0.01008 C 0.00032 -0.06447 -0.08063 -0.01323 -0.14771 -0.00819 C -0.43228 0.01344 -0.71653 0.04389 -1.00094 0.06972 C -1.34016 0.14154 -1.68724 0.16422 -2.01858 0.28496 C -2.0548 0.2984 -2.03307 0.43511 -1.99543 0.43259 C -1.83401 0.42188 -1.68756 0.29882 -1.5296 0.25221 C -0.99543 0.0945 0.07984 -0.18039 0.07984 -0.18039 C -0.06535 -0.26333 0.08709 -0.18228 -0.33669 -0.11067 C -0.38299 -0.1029 -1.75244 0.07203 -2.01858 0.20916 C -2.12567 0.26439 -1.78897 0.19425 -1.67417 0.18669 C -1.14803 0.10458 -0.61149 0.10059 -0.09543 -0.05943 C -0.0033 -0.08799 0.1252 -0.2459 0.07984 -0.35657 C 0.02772 -0.48383 -0.13543 -0.39899 -0.24299 -0.4202 L -1.48834 -0.40592 C -1.66551 -0.39794 -1.87149 -0.47291 -2.01858 -0.34019 C -2.09023 -0.27551 -1.92551 -0.10836 -1.84016 -0.08799 C -1.52582 -0.01386 -1.20173 -0.07707 -0.88252 -0.07161 C -0.56173 -0.08883 -0.24016 -0.08925 0.07984 -0.12285 C 0.13418 -0.12873 -0.0274 -0.16317 -0.08157 -0.15582 C -0.71653 -0.06993 -1.98157 0.15582 -1.98157 0.15582 C -1.99386 0.21546 -2.00913 0.27383 -2.01858 0.33431 C -2.02016 0.3446 -2.02141 0.36791 -2.01386 0.36497 C -1.31401 0.105 0.07984 -0.44477 0.07984 -0.44477 C 0.00284 -0.84292 0.09937 -0.60374 -0.40756 -0.56972 C -0.85701 -0.53948 -1.3074 -0.53276 -1.75716 -0.51428 C -1.84425 -0.46745 -2.02866 -0.49748 -2.01858 -0.37316 C -2.00803 -0.24422 -1.83433 -0.27656 -1.73716 -0.27047 C -1.30992 -0.24359 -0.88157 -0.2732 -0.45354 -0.27467 C -0.27575 -0.32801 -0.08252 -0.32423 0.07984 -0.43448 C 0.12268 -0.46367 0.11008 -0.61298 0.06299 -0.62495 C -0.00803 -0.64322 -0.0611 -0.52478 -0.12771 -0.48761 C -0.7748 -0.12768 -1.02693 -0.05313 -1.74945 0.24612 C -1.83921 0.35888 -1.95433 0.44414 -2.01858 0.58442 C -2.03559 0.6218 -1.97449 0.66611 -1.94157 0.66632 C -1.66488 0.66947 -1.38913 0.62264 -1.11323 0.59471 C -0.26362 0.50882 -0.47512 0.54368 0.03984 0.44078 C 0.03276 0.44015 0.02551 0.43868 0.01843 0.43889 C -0.45716 0.45443 -0.4589 0.4538 -1.05323 0.55775 C -1.56267 0.647 -1.50819 0.63335 -1.79102 0.72176 L -0.32441 0.64595 C -0.17669 0.61109 -0.05496 0.46955 0.07984 0.38135 C 0.03481 0.25011 0.03355 0.06993 -0.05543 -0.01218 C -0.30031 -0.23834 -0.99512 -0.10038 -1.18393 -0.0861 C -1.40315 0.01449 -1.63165 0.08442 -1.84173 0.21546 C -1.9126 0.25956 -2.04866 0.33809 -2.01244 0.4307 C -1.96882 0.54158 -1.82693 0.47018 -1.73417 0.49013 C -1.03496 0.41999 -0.60756 0.44372 0.04914 0.14364 C 0.07969 0.12957 0.06142 0.0588 0.06756 0.01638 C 0.01984 0.01092 -0.0285 -0.01218 -0.07543 -4.57791E-7 C -0.14724 0.01869 -1.63953 0.48698 -1.46063 0.76082 C -1.22189 1.12579 -0.73496 0.71693 -0.37212 0.69509 C -0.24189 0.64805 -0.11039 0.6071 0.01843 0.55355 C 0.02299 0.55166 0.01859 0.53486 0.0137 0.53528 C -0.03386 0.53927 -0.08016 0.55943 -0.12771 0.56594 C -0.32567 0.59345 -0.52425 0.61382 -0.72267 0.63776 C -0.88 0.62537 -1.44787 0.61802 -1.70803 0.51869 C -1.77827 0.49202 -1.56409 0.55649 -1.49134 0.56384 C -1.21039 0.59219 -0.92866 0.605 -0.64724 0.62537 C -0.45968 0.61781 -0.27181 0.62138 -0.08456 0.6029 C -0.06866 0.60122 -0.11197 0.57833 -0.12771 0.57413 C -0.29543 0.52898 -0.46299 0.47564 -0.63354 0.45527 C -0.99228 0.41201 -1.35291 0.40739 -1.7126 0.38345 C -1.81449 0.40046 -1.91937 0.39857 -2.01858 0.43469 C -2.03795 0.44183 -1.98645 0.47354 -1.9663 0.47564 C -1.73512 0.50105 -1.50315 0.50315 -1.27149 0.5168 L -0.23071 0.50441 C -0.12567 0.4979 -0.0189 0.48047 0.07984 0.43259 C 0.0989 0.42356 0.0567 0.38051 0.03685 0.37526 C -0.08913 0.3425 -0.21842 0.33977 -0.34598 0.32192 C -0.92803 0.33179 -1.44519 0.31961 -2.01858 0.39584 C -2.02976 0.39731 -2.00661 0.42692 -1.99543 0.4286 C -1.79417 0.45674 -1.59197 0.47669 -1.38992 0.48404 C -1.05433 0.4958 -0.71858 0.4853 -0.38283 0.48593 L 0.07984 0.47375 C 0.11512 0.46829 0.0137 0.43448 -0.02157 0.4307 C -0.24456 0.40634 -0.4685 0.40319 -0.69197 0.38954 C -1.24708 0.42818 -1.5348 0.37988 -2.01858 0.58652 C -2.03055 0.59156 -2.02141 0.63104 -2.00929 0.63566 C -1.92551 0.66779 -1.83795 0.6827 -1.75102 0.689 C -1.47732 0.70874 -1.20283 0.70538 -0.92866 0.71357 C -0.72315 0.70055 -0.51669 0.7037 -0.31212 0.67472 C -0.22708 0.66254 -0.14582 0.62033 -0.06315 0.59051 C -0.05244 0.58673 -0.02126 0.57392 -0.03244 0.57413 C -0.07165 0.57518 -0.11023 0.58652 -0.14913 0.59261 L -0.6274 0.59051 C -0.85401 0.58043 -1.08031 0.55649 -1.30693 0.54137 C -1.36519 0.53738 -1.42378 0.53591 -1.48204 0.53318 C -1.47905 0.53381 -1.4759 0.53444 -1.47291 0.53528 C -1.11496 0.63062 -1.0063 0.66905 -0.54425 0.72596 C -0.33701 0.75137 0.28803 0.75452 0.07984 0.76082 C -0.42126 0.77593 -0.92252 0.75389 -1.42378 0.75263 L -0.73039 0.75872 L -0.13685 0.75662 C -0.08866 0.75578 -0.03968 0.75851 0.00756 0.74633 C 0.03937 0.73814 -0.05701 0.74507 -0.08929 0.74423 L -0.55669 0.71966 C -1.06283 0.70496 -1.4485 0.71 -1.95086 0.71147 C -1.97338 0.71357 -2.04063 0.72428 -2.01858 0.71777 C -1.92598 0.68984 -1.83307 0.66107 -1.73874 0.64805 C -1.51244 0.61655 -1.28488 0.60563 -1.05779 0.58442 L -0.16299 0.6008 C -0.08189 0.60395 -0.00094 0.61613 0.07984 0.62747 C 0.08331 0.62789 0.07402 0.63335 0.07071 0.63356 L -0.86094 0.67052 L -1.88472 0.76082 C -1.91968 0.76313 -2.01921 0.77089 -1.98929 0.74633 C -1.85653 0.63734 -1.13449 0.25557 -1.01323 0.22365 C -0.76708 0.15855 -0.51307 0.17031 -0.26299 0.14364 C -0.15181 0.14637 -0.03937 0.13041 0.07071 0.15183 C 0.12173 0.1617 -0.03149 0.17535 -0.08315 0.1785 C -0.31307 0.19194 -0.5433 0.19341 -0.77338 0.20097 C -0.98834 0.2373 -1.75653 0.34082 -2.01858 0.46745 C -2.09275 0.50336 -1.86063 0.46388 -1.78173 0.45926 L -0.99023 0.40802 L 0.04599 0.45926 C 0.05827 0.4601 0.07811 0.46178 0.07984 0.47774 C 0.08142 0.49181 0.05937 0.48467 0.04914 0.48803 C -1.60976 0.4412 -0.92078 0.41957 -2.01858 0.48194 C -1.9833 0.67913 -2.02535 0.50483 -1.65874 0.53927 C -0.81874 0.61802 -0.66141 0.64805 0.07984 0.75452 C -0.01417 0.94267 -0.25685 0.70076 -0.42598 0.68291 C -0.7474 0.64868 -1.0696 0.63083 -1.39134 0.605 C -1.60031 0.63083 -1.8126 0.62747 -2.01858 0.68291 C -2.04315 0.68942 -1.9959 0.75998 -1.97086 0.76082 C -1.29575 0.78139 -0.62016 0.75116 0.05528 0.74633 C -0.06724 0.69719 -0.18677 0.63188 -0.31212 0.5987 C -1.02708 0.40949 -1.30441 0.4034 -2.01858 0.32192 C -1.95606 0.37316 -1.90157 0.44897 -1.83102 0.47564 C -0.94031 0.81226 -0.87354 0.73016 0.07984 0.76082 C -0.21118 0.59303 -0.12803 0.6239 -0.67197 0.56594 C -0.98787 0.53234 -1.30535 0.53591 -1.62189 0.52079 C -1.75401 0.542 -1.95559 0.42797 -2.01858 0.58442 C -2.07575 0.72659 -1.77669 0.60437 -1.65575 0.605 L -0.4337 0.59261 C -0.26252 0.56111 -0.08992 0.54137 0.07984 0.49832 C 0.09134 0.49538 0.06378 0.47144 0.05213 0.46955 C -0.09323 0.44645 -0.23953 0.43112 -0.38598 0.4244 C -0.69275 0.41054 -0.99984 0.41348 -1.30693 0.40802 C -1.48724 0.43952 -1.66945 0.45443 -1.84787 0.50231 C -1.87134 0.50861 -1.80425 0.53402 -1.78016 0.53528 C -1.43984 0.55187 -1.09874 0.54893 -0.75795 0.55565 L 0.0537 0.42251 C 0.06457 0.42041 0.09087 0.39458 0.07984 0.39584 C -0.06063 0.41033 -0.20031 0.43742 -0.33984 0.46346 L -1.51134 0.69299 C -2.04299 0.78727 -3.21953 0.85195 -0.72425 0.66233 C -0.53401 0.60017 -0.33968 0.55775 -0.15386 0.47564 C -0.13827 0.46892 -0.13638 0.41537 -0.15228 0.41012 C -0.29433 0.36308 -0.44236 0.35825 -0.5874 0.33221 L -1.95858 0.36098 C -1.99685 0.36518 -2.0433 0.45296 -2.01858 0.49223 C -1.97149 0.56678 -1.88535 0.58442 -1.81244 0.59261 C -1.35732 0.64406 -0.89953 0.64448 -0.44283 0.67052 C -0.26866 0.6575 -0.09307 0.66254 0.07984 0.63146 C 0.10725 0.62663 0.0304 0.59492 0.00299 0.59051 C -0.26472 0.5483 -0.53401 0.52499 -0.80252 0.49223 C -1.15165 0.51407 -1.5033 0.4958 -1.84945 0.55775 C -1.91669 0.56972 -2.08094 0.67367 -2.01858 0.70937 C -1.85811 0.80155 -1.67008 0.7436 -1.4959 0.76082 C -1.03622 0.74969 -0.57118 0.82213 -0.11685 0.72785 C -0.03464 0.71084 -0.23134 0.55481 -0.30913 0.5147 C -0.5411 0.39479 -0.78976 0.3425 -1.03008 0.25641 C -1.30535 0.25977 -1.58283 0.21798 -1.85559 0.26669 C -1.91638 0.2774 -2.04913 0.3929 -1.99386 0.4286 C -1.7863 0.56279 -1.54189 0.55292 -1.31606 0.61508 C -0.91181 0.60899 -0.50567 0.64763 -0.10315 0.5966 C -0.03071 0.58757 0.07166 0.53507 0.07984 0.43889 C 0.08709 0.35363 -0.01464 0.30995 -0.07701 0.28916 C -0.30756 0.21189 -0.5474 0.19614 -0.78267 0.14973 L -1.80016 0.1764 C -1.88299 0.189 -2.06346 0.24486 -2.01858 0.3383 C -1.95023 0.48026 -1.78031 0.46787 -1.65417 0.47984 C -1.26992 0.51617 -0.88362 0.4811 -0.49827 0.48194 C -0.30551 0.42377 -0.1074 0.39143 0.07984 0.30764 C 0.10614 0.29588 0.03386 0.25746 0.00614 0.25641 C -0.15811 0.25032 -0.32189 0.27677 -0.48582 0.28706 C -0.77134 0.36287 -1.05984 0.42041 -1.3422 0.5147 C -1.53354 0.57854 -2.09401 0.68585 -1.90472 0.76082 C -1.62551 0.87106 -1.32582 0.67745 -1.03622 0.63566 C -0.66425 0.49685 -0.28204 0.39941 0.07984 0.21945 C 0.12851 0.1953 -0.0159 0.15582 -0.06771 0.15393 L -0.92252 0.18249 C -1.2822 0.26124 -1.65291 0.27656 -2.00157 0.41831 C -2.0496 0.43784 -2.0433 0.59324 -1.99701 0.61928 C -1.8085 0.72512 -1.59417 0.71357 -1.39291 0.76082 C -1.02551 0.74234 -0.65716 0.74507 -0.29071 0.70538 C -0.23134 0.69887 -0.1096 0.70055 -0.12315 0.62327 C -0.13842 0.53528 -0.25102 0.55796 -0.31827 0.54746 C -0.51212 0.51743 -0.70771 0.51743 -0.90252 0.50231 C -1.12488 0.52016 -1.35008 0.50672 -1.5696 0.55565 C -1.6148 0.56573 -1.71764 0.65561 -1.67417 0.67472 C -1.49212 0.75452 -1.29307 0.73205 -1.10236 0.76082 C -0.78677 0.74024 -0.4685 0.75683 -0.15543 0.69929 C 0.04929 0.66149 0.2074 0.50756 -0.06472 0.40802 C -0.21433 0.35342 -0.37212 0.35069 -0.52582 0.32192 C -0.7759 0.37526 -1.03181 0.39311 -1.27606 0.48194 C -1.67858 0.62831 -1.64598 0.62663 -1.52047 0.76082 C -1.36834 0.75263 -1.21527 0.75872 -1.06393 0.73604 C -0.64945 0.67409 -0.59118 0.64658 -0.29527 0.54347 C -0.32551 0.53381 -0.35496 0.51533 -0.38598 0.5147 C -0.83354 0.50672 -0.81716 0.56384 -1.32677 0.69929 C -1.41811 0.72344 -1.6948 0.75494 -1.60189 0.76082 C -1.18834 0.78622 -0.77386 0.75935 -0.35984 0.75872 C -0.32708 0.75536 -0.28567 0.77803 -0.26141 0.74843 C -0.24504 0.72827 -0.30094 0.71861 -0.32299 0.71357 C -0.4948 0.67472 -0.66724 0.63608 -0.8411 0.61718 C -1.02189 0.59765 -1.20378 0.60479 -1.38519 0.5987 L -1.45748 0.5966 C -1.3474 0.53927 -1.2433 0.45338 -1.12693 0.4244 C -0.18204 0.19005 0.52709 0.23814 -0.08157 0.20706 L -0.81496 0.26669 C -1.8474 0.36413 -1.49417 0.22218 -2.01858 0.47774 C -1.51149 0.53801 -1.54582 0.54599 -0.79338 0.49832 C -0.51575 0.48068 -0.23984 0.43133 0.03685 0.39773 C 0.12158 0.17976 0.09922 0.27971 -0.36897 0.27887 C -0.64677 0.27845 -0.92346 0.31982 -1.20078 0.3404 C -1.47338 0.42314 -1.77071 0.41579 -2.01858 0.58841 C -2.0926 0.64028 -1.88693 0.75662 -1.8033 0.76082 L -0.16 0.68081 C -0.13134 0.65624 -0.07433 0.65246 -0.07386 0.60689 C -0.07338 0.56342 -0.12645 0.54998 -0.15842 0.54137 C -0.2548 0.51533 -0.35417 0.5168 -0.45212 0.50441 C -0.6622 0.52226 -0.87417 0.5168 -1.08236 0.55775 C -1.27638 0.59576 -1.46456 0.6743 -1.65417 0.74024 C -1.66047 0.74234 -1.67307 0.76019 -1.66645 0.76082 C -1.61118 0.76586 -1.55575 0.75662 -1.50063 0.75452 C -1.28504 0.73625 -0.11543 0.65813 0.07984 0.55565 C 0.1441 0.52205 0.02457 0.36959 -0.03701 0.32801 C -0.13968 0.25893 -0.26346 0.27488 -0.37669 0.24822 C -0.5326 0.25494 -0.68976 0.23982 -0.84409 0.26858 C -1.00157 0.29819 -1.15433 0.36308 -1.30693 0.42251 C -1.34441 0.437 -1.45134 0.47984 -1.41291 0.49013 C -1.30787 0.51806 -1.19874 0.48572 -1.09165 0.47984 L 0.0337 0.41012 C 0.1052 0.33074 0.0937 0.36203 -0.00157 0.37316 C -0.23575 0.40067 -0.4696 0.4328 -0.70425 0.45107 C -1.14204 0.4853 -1.58031 0.50441 -2.01858 0.53108 C -1.99338 0.54746 -1.97118 0.57875 -1.94315 0.58022 C -1.53858 0.60143 -1.1337 0.59219 -0.72882 0.5987 L 0.07984 0.61319 C -0.05716 0.83872 0.04992 0.68501 -0.48126 0.67052 C -0.90834 0.65897 -1.33512 0.6281 -1.76173 0.60689 C -1.8474 0.62747 -1.93559 0.63398 -2.01858 0.66842 C -2.02882 0.67283 -2.01858 0.70853 -2.00771 0.70937 C -1.75874 0.7331 -1.50882 0.72995 -1.25921 0.74024 C -0.81291 0.70391 -0.3548 0.77194 0.07984 0.63146 C 0.17181 0.60185 -0.03716 0.40487 -0.12929 0.37526 C -0.44393 0.27425 -0.77386 0.29462 -1.09622 0.25431 C -1.40378 0.26795 -1.71323 0.24402 -2.01858 0.29525 C -2.04661 0.30008 -2.03716 0.40109 -2.00929 0.40802 C -1.63764 0.50126 -1.25811 0.52289 -0.88252 0.58022 C -0.56173 0.5756 -0.23874 0.61613 0.07984 0.56594 C 0.15323 0.55439 -0.05401 0.46997 -0.12771 0.46136 C -0.38504 0.43133 -0.64425 0.45464 -0.90252 0.45107 C -1.27464 0.4559 -2.35323 0.68207 -2.01858 0.46556 C -1.49023 0.12369 -0.84834 0.27026 -0.28456 0.05124 L 0.07984 -0.09009 C -0.23228 0.20244 -0.56126 0.51932 -0.92409 0.66233 C -1.24393 0.78832 -2.25512 0.75893 -1.92173 0.76082 C -1.33464 0.76397 -0.74834 0.69782 -0.16157 0.66632 C -0.12315 0.63902 -0.0759 0.62684 -0.04614 0.58442 C -0.03512 0.56846 -0.07764 0.56846 -0.09386 0.57014 C -0.28803 0.58904 -0.48141 0.61907 -0.67496 0.64595 L -1.47134 0.76082 C -1.48157 0.74297 -1.51858 0.71147 -1.50204 0.70748 C 0.52299 0.22113 -1.21228 0.76628 0.07984 0.3404 C 0.02866 0.26082 0.07024 0.31814 -0.12456 0.32192 L -0.87638 0.3446 C -1.25716 0.40319 -1.65449 0.36098 -2.01858 0.52079 C -2.22661 0.61214 -1.5811 0.55754 -1.3622 0.55775 C -0.95622 0.55817 -0.55039 0.53444 -0.14456 0.52289 C -0.06976 0.50861 0.00898 0.51512 0.07984 0.47984 C 0.10252 0.4685 0.03638 0.44687 0.01229 0.44498 C -0.22929 0.42566 -0.47149 0.42587 -0.71338 0.41621 C -1.08708 0.43889 -1.46189 0.43658 -1.83401 0.48404 C -1.9 0.49223 -2.07984 0.54914 -2.01858 0.58232 C -1.94016 0.62474 -1.85307 0.53507 -1.76945 0.51869 L 0.07984 0.1764 C 0.06394 0.14364 0.05953 0.09198 0.03213 0.07791 C -0.52866 -0.21042 -0.86677 -0.13587 -1.52504 -0.18438 C -1.68945 -0.17073 -1.85496 -0.17031 -2.01858 -0.14343 C -2.02976 -0.14154 -2.00992 -0.10605 -1.99858 -0.10647 C -1.72488 -0.11718 -1.45275 -0.16044 -1.17921 -0.17619 C -0.75968 -0.20076 -0.33984 -0.21042 0.07984 -0.22743 C -0.59449 -0.0819 -1.29921 -0.09471 -1.94315 0.20916 C -2.43134 0.43952 -0.91039 0.0987 -0.39827 -0.00189 C -0.23401 -0.03423 -0.07953 -0.12642 0.07984 -0.18858 C 0.00551 -0.21189 -0.06677 -0.25598 -0.14299 -0.25829 C -0.76803 -0.27719 -1.39354 -0.25724 -2.01858 -0.2522 L -1.64645 -0.2459 L -0.26598 -0.39962 C -0.15102 -0.41117 -0.03527 -0.42818 0.07984 -0.4181 C 0.11796 -0.41495 0.00709 -0.38534 -0.03086 -0.37925 C -0.27165 -0.34082 -0.51354 -0.31625 -0.75496 -0.28496 C -1.02803 -0.19614 -1.40393 -0.31667 -1.57417 -0.01848 C -1.68409 0.17409 -1.25858 0.24549 -1.07937 0.28307 C -0.69748 0.36308 -0.30645 0.3131 0.07984 0.32801 C -0.06283 0.00084 0.06063 0.22785 -0.58425 0.18669 L -1.6296 0.13335 L -2.01858 0.10878 C -2.01134 0.11004 -2.00425 0.11298 -1.99701 0.11277 C -1.22047 0.09072 -1.5285 0.11382 -0.76724 -4.57791E-7 C -0.65291 -0.03402 -0.5348 -0.05061 -0.42441 -0.10248 C -0.41118 -0.10857 -0.43118 -0.14553 -0.44441 -0.15162 C -0.49685 -0.17556 -0.55354 -0.17934 -0.60882 -0.18648 C -0.91039 -0.22512 -1.2126 -0.25493 -1.51433 -0.28895 C -1.68236 -0.28832 -1.85527 -0.23393 -2.01858 -0.28706 C -2.12362 -0.32108 -1.80488 -0.33452 -1.69716 -0.34838 L -0.06771 -0.53885 C -0.01858 -0.59975 0.03197 -0.65876 0.07984 -0.72134 C 0.08142 -0.72344 0.08047 -0.72995 0.07827 -0.72953 C -0.04393 -0.70769 -0.16441 -0.66569 -0.28756 -0.65582 C -0.51732 -0.63755 -0.74771 -0.64889 -0.97779 -0.64553 L -1.95086 -0.77887 C -1.97464 -0.78265 -1.99543 -0.80302 -2.01858 -0.81163 C -2.02047 -0.81247 -2.01905 -0.80365 -2.01701 -0.80344 L -1.32063 -0.72344 C -0.85386 -0.73918 0.44851 -1.15288 0.07984 -0.77068 C 0.04189 -0.73121 0.03166 -0.71735 -0.04315 -0.70916 C -0.42204 -0.66779 -1.76456 -0.62054 -2.00157 -0.61067 C -2.06819 -0.64301 -2.14582 -0.67493 -1.83858 -0.71735 C -1.43433 -0.77299 -1.02708 -0.78013 -0.62126 -0.81163 C -0.38756 -0.78496 -0.15039 -0.79126 0.07984 -0.73163 C 0.14441 -0.71504 -0.04803 -0.68333 -0.11386 -0.68039 C -0.34897 -0.67031 -0.58425 -0.68858 -0.81953 -0.69278 C -1.21921 -0.67157 -1.62047 -0.68312 -2.01858 -0.62915 C -2.13102 -0.61382 -1.79386 -0.55607 -1.68189 -0.57581 C -1.44504 -0.61781 -1.21874 -0.7331 -0.98708 -0.81163 C -0.82456 -0.80617 -0.66141 -0.81646 -0.49968 -0.79525 C -0.35197 -0.77572 -0.36315 -0.7711 -0.3937 -0.70496 C -0.9685 -0.80701 -1.35937 -0.89668 -2.01858 -0.81163 C -2.24047 -0.78307 -1.57701 -0.71945 -1.35449 -0.70496 C -0.92551 -0.67703 -0.49559 -0.69131 -0.06614 -0.68459 C -0.01748 -0.69068 0.0315 -0.6932 0.07984 -0.70286 C 0.08819 -0.70454 0.06362 -0.70811 0.05528 -0.70916 C -0.95732 -0.84124 -1.09874 -0.83788 0.07984 -0.748 C -0.17921 -0.64301 0.02142 -0.71945 -0.66267 -0.72554 L -1.8233 -0.7501 C -1.23984 -0.72365 -1.25118 -0.7268 -0.35055 -0.64763 C -0.20677 -0.63503 -0.06362 -0.61214 0.07984 -0.59429 C -0.04078 -0.47375 -0.22126 -0.56153 -0.37212 -0.56153 C -0.78362 -0.56153 -1.19512 -0.57917 -1.60645 -0.5882 C -1.74378 -0.54158 -1.89134 -0.53213 -2.01858 -0.44897 C -2.05449 -0.42524 -1.9463 -0.39437 -1.9063 -0.39143 C -1.57212 -0.36749 -1.23716 -0.37652 -0.90252 -0.36896 L 0.00756 -0.32591 C 0.03213 -0.32444 0.05638 -0.31709 0.07984 -0.30743 C 0.0841 -0.30575 0.07197 -0.30155 0.06756 -0.30134 C -0.05748 -0.29462 -0.18252 -0.29168 -0.30756 -0.28706 C -0.75086 -0.29105 -1.19732 -0.22764 -1.63716 -0.29924 C -1.74283 -0.31646 -1.44409 -0.42251 -1.34063 -0.45506 C -0.72913 -0.64742 -0.44567 -0.69425 0.07984 -0.79525 C -0.02078 -0.68018 0.02646 -0.73058 -0.28299 -0.66821 C -0.60488 -0.60311 -0.93055 -0.57539 -1.25307 -0.51638 C -1.34535 -0.49958 -1.58929 -0.53255 -1.52661 -0.44078 C -1.45496 -0.33557 -1.31354 -0.44624 -1.20693 -0.44897 C -0.77795 -0.47144 0.50331 -0.61046 0.07984 -0.51638 C -0.05874 -0.48551 0.37796 -0.58211 -0.24456 -0.46535 C -0.4263 -0.43112 -0.60771 -0.39374 -0.78882 -0.35258 C -0.89638 -0.32801 -1.0263 -0.17535 -1.11008 -0.26858 C -1.19197 -0.35951 -0.90378 -0.34418 -0.79795 -0.36287 C -0.67842 -0.38387 -0.55716 -0.37925 -0.43669 -0.38744 C -0.36897 -0.37652 -0.30126 -0.3677 -0.2337 -0.35468 C -0.23197 -0.35426 -0.23512 -0.34901 -0.23685 -0.34838 C -0.28267 -0.33326 -0.32866 -0.31793 -0.37527 -0.30743 C -0.48803 -0.28223 -0.60173 -0.26375 -0.71496 -0.24191 C -0.51433 -0.19089 -0.62456 -0.21735 -0.15685 -0.17829 C -0.07811 -0.17178 0.00095 -0.17283 0.07984 -0.1701 C -0.11559 -0.13755 -0.30992 -0.24737 -0.50582 -0.27257 C -0.74047 -0.3026 -0.97638 -0.31226 -1.21149 -0.332 C -0.87764 -0.38618 -0.43102 -0.45779 -0.17842 -0.52058 C -0.0885 -0.54284 -0.00551 -0.59996 0.07984 -0.64343 C 0.09166 -0.64952 0.05512 -0.63734 0.04299 -0.63335 C -1.05764 -0.26081 -0.63575 -0.32864 -1.15921 -0.25829 C -1.08551 -0.28139 -1.01338 -0.31982 -0.93795 -0.32801 C -0.37275 -0.38954 -0.34315 -0.37715 0.06599 -0.34649 C 0.05685 -0.34229 0.04803 -0.33473 0.03843 -0.3341 C -0.10299 -0.3257 -0.24456 -0.3257 -0.38598 -0.31982 L -0.8548 -0.29714 L -0.86252 -0.29525 C -0.7611 -0.32675 -0.66063 -0.36455 -0.55811 -0.38954 C -0.44724 -0.41642 -0.33464 -0.43049 -0.22299 -0.45107 C -0.45323 -0.28937 -0.24819 -0.41999 -0.85795 -0.35258 C -0.92031 -0.34565 -0.73291 -0.36224 -0.67039 -0.36686 L -0.07543 -0.32801 C -0.05937 -0.32654 -0.03842 -0.32717 -0.02929 -0.30953 C -0.02362 -0.2984 -0.04535 -0.29042 -0.05543 -0.28895 C -0.17953 -0.27173 -0.30425 -0.26039 -0.42897 -0.25409 C -0.75937 -0.23771 -1.09008 -0.23226 -1.42063 -0.22134 C -1.78393 -0.24716 -1.71134 -0.22764 -0.75181 -0.47354 C -0.5348 -0.52898 -0.31433 -0.55817 -0.09543 -0.59849 C -0.04267 -0.60815 0.01024 -0.61487 0.06299 -0.62306 C -0.05008 -0.37421 -0.00063 -0.40214 -0.30756 -0.32591 C -0.36614 -0.31142 -0.20063 -0.39731 -0.14456 -0.4244 C -0.07118 -0.45968 0.00504 -0.4832 0.07984 -0.51218 C -0.10283 -0.64217 0.09591 -0.50903 -0.47212 -0.39962 C -0.6526 -0.36497 -0.83496 -0.34775 -1.01622 -0.32171 C -0.75149 -0.30575 -0.11401 -0.26438 0.07984 -0.26858 C 0.18473 -0.27068 -0.12882 -0.3005 -0.2337 -0.30533 C -0.47449 -0.31688 -0.71543 -0.31352 -0.95638 -0.31772 L -1.28693 -0.29924 C -1.29102 -0.29903 -1.27874 -0.29693 -1.27464 -0.29714 L -0.56425 -0.36077 L 0.07984 -0.42629 C 0.09481 -0.42776 0.05024 -0.42041 0.03528 -0.4202 L -0.37984 -0.4181 L -0.98094 -0.34019 C -1.00756 -0.33641 -1.06519 -0.28286 -1.05937 -0.31772 C -1.05307 -0.35552 -1.0063 -0.35111 -0.97779 -0.35867 C -0.37417 -0.51806 -0.51496 -0.49349 -0.07386 -0.52247 C -0.40882 -0.45569 -0.3896 -0.46367 -0.77653 -0.36287 C -0.82346 -0.35048 -0.96425 -0.32192 -0.91638 -0.31982 C -0.7789 -0.31352 -0.64189 -0.34586 -0.50441 -0.35048 C -0.31527 -0.35678 -0.12614 -0.35195 0.06299 -0.35258 C 0.06299 -0.35237 0.10016 -0.30617 0.06599 -0.30533 L -0.36897 -0.31163 L -0.82409 -0.30134 C -0.82913 -0.30134 -0.81527 -0.30827 -0.81023 -0.30953 C -0.7337 -0.33011 -0.65779 -0.36056 -0.57968 -0.36686 C -0.36016 -0.38471 -0.14 -0.37652 0.07984 -0.38135 C -0.13401 -0.32066 0.32457 -0.4475 -0.35527 -0.32381 C -0.5474 -0.28895 -0.73874 -0.24548 -0.92866 -0.19257 C -1.01181 -0.16947 -1.25606 -0.07203 -1.17307 -0.09639 C 0.12079 -0.47291 -0.45181 -0.40781 0.06914 -0.45926 C -0.03575 -0.42419 -0.14708 -0.45191 -0.25527 -0.45107 L -1.08078 -0.44687 C -1.35275 -0.48803 -1.24047 -0.46346 -0.47055 -0.64763 C -0.38189 -0.66884 -0.29118 -0.66821 -0.20141 -0.67829 C -0.41291 -0.59513 -0.17433 -0.67997 -0.56126 -0.61067 C -0.64488 -0.59576 -0.72724 -0.56972 -0.81023 -0.54914 C -0.93921 -0.47291 -0.83638 -0.53738 -0.4474 -0.48971 L 0.07984 -0.43049 C -0.00913 -0.16947 0.06599 -0.35783 -0.46126 -0.22743 C -0.70771 -0.16653 -1.20378 -0.07161 -1.20378 -0.07161 C -1.05527 -0.14889 -0.9126 -0.25115 -0.75795 -0.30344 C -0.48283 -0.39605 -0.20078 -0.44855 0.07984 -0.50399 C 0.09717 -0.50756 0.05528 -0.46745 0.03843 -0.46115 C -0.04976 -0.42923 -0.14047 -0.41096 -0.23071 -0.39143 C -0.49102 -0.33578 -0.75244 -0.28769 -1.01323 -0.23561 C -1.19512 -0.23645 -1.38047 -0.19131 -1.5589 -0.23771 C -1.63228 -0.25682 -1.41748 -0.30596 -1.34378 -0.32171 C -0.57638 -0.48719 -0.65543 -0.46892 -0.10157 -0.49181 C -0.12472 -0.33788 -0.10094 -0.479 -0.43212 -0.44687 L -1.22378 -0.37316 C -1.29197 -0.35867 -1.49732 -0.32864 -1.42834 -0.33011 C -1.28582 -0.33263 -1.14472 -0.36623 -1.00252 -0.37715 C -0.71417 -0.3992 -0.42535 -0.41138 -0.13685 -0.42839 L 0.0337 -0.4244 C 0.04142 -0.42356 0.01984 -0.41432 0.01229 -0.41411 C -0.1896 -0.40739 -0.39165 -0.40571 -0.59354 -0.40382 L -1.50819 -0.39962 C -1.71638 -0.39017 -2.3863 -0.34418 -1.13622 -0.53885 C -0.76141 -0.59744 -0.38393 -0.61823 -0.00771 -0.65792 C 0.02095 -0.64889 0.10536 -0.64679 0.07827 -0.63125 C -0.01354 -0.57812 -0.11527 -0.563 -0.2137 -0.53885 C -0.44661 -0.48236 -0.6822 -0.44729 -0.9148 -0.38954 C -1.16409 -0.32759 -1.4137 -0.26606 -1.65874 -0.18039 C -1.70787 -0.16317 -1.55732 -0.18165 -1.50677 -0.18249 L -0.42897 -0.26438 C -0.30614 -0.27215 -0.18267 -0.2858 -0.06 -0.27257 C -0.01291 -0.26753 -0.15291 -0.24716 -0.2 -0.23981 L -1.33307 -0.07371 C -1.48283 -0.05355 -1.63275 -0.03213 -1.7833 -0.02667 C -1.87858 -0.0231 -1.59338 -0.05019 -1.49905 -0.06762 L -0.37055 -0.28706 C -0.24016 -0.31121 -0.10929 -0.32927 0.02142 -0.35048 L -1.77401 -0.332 C -1.85543 -0.32801 -2.09685 -0.28391 -2.01543 -0.28286 C -1.65291 -0.27845 -0.45716 -0.36623 -0.11071 -0.38954 C -0.39181 -0.20664 -0.06157 -0.40991 -0.86724 -0.24191 C -0.99811 -0.21462 -1.12551 -0.16254 -1.25464 -0.12285 C -0.77716 -0.05376 -0.95023 -0.05985 -0.11071 -0.22953 C -0.04378 -0.24317 0.01638 -0.29252 0.07984 -0.32381 C 0.05276 -0.32465 0.02536 -0.33011 -0.00157 -0.32591 C -0.69512 -0.21735 -0.40724 -0.26354 -0.89953 -0.13314 C -0.91921 -0.12789 -0.86063 -0.14742 -0.8411 -0.15372 C -0.65512 -0.21252 -0.46724 -0.26102 -0.28299 -0.32801 C -0.16 -0.37253 -0.0411 -0.43448 0.07984 -0.48761 C -0.47685 -0.54116 -0.30897 -0.55103 -1.13464 -0.38534 C -1.20299 -0.37169 -1.40047 -0.30344 -1.33149 -0.29924 C -1.09559 -0.28496 -0.86 -0.33746 -0.62425 -0.35468 L 0.07984 -0.40172 C -0.05795 -0.35531 -0.19449 -0.30113 -0.3337 -0.26228 C -0.4326 -0.23477 -0.7296 -0.16128 -0.63354 -0.20286 C -0.45905 -0.27845 -0.27575 -0.31079 -0.09701 -0.36497 C -0.03795 -0.40928 0.03748 -0.42776 0.07984 -0.4979 C 0.10252 -0.53549 0.00819 -0.48488 -0.02771 -0.47963 L -0.94409 -0.34439 C -1.04031 -0.30953 -1.33055 -0.21168 -1.23307 -0.23981 C -0.9937 -0.3089 -0.75433 -0.3803 -0.51811 -0.46745 C -0.31638 -0.54158 -0.11953 -0.63797 0.07984 -0.72344 C 0.00158 -0.8278 0.11055 -0.6869 -0.22456 -0.6701 C -0.45291 -0.65876 -0.68173 -0.67829 -0.91023 -0.68249 C -1.82141 -0.53276 -1.21417 -0.65393 -0.25071 -0.63125 C -0.15039 -0.62894 -0.05181 -0.59576 0.04756 -0.57791 C -0.45244 -0.1386 -0.04016 -0.46787 -1.37764 -0.13314 C -1.48535 -0.10626 -1.16 -0.1764 -1.0548 -0.21735 C -0.20598 -0.54662 -0.53134 -0.44561 -0.08929 -0.57581 C -0.11071 -0.55817 -0.12929 -0.53066 -0.15386 -0.52247 C -0.62693 -0.36476 -1.63291 -0.15372 -2.01858 0.20517 C -2.19228 0.36686 -1.59827 0.13125 -1.38834 0.09429 C -0.90362 -0.10584 -0.4096 -0.27005 0.06599 -0.50609 C 0.09622 -0.52121 0.02583 -0.59681 -0.0063 -0.59219 C -0.2222 -0.56216 -0.43701 -0.50021 -0.64267 -0.40802 C -0.93055 -0.27866 -1.20126 -0.08946 -1.48063 0.06972 C -1.50724 0.10668 -1.59858 0.18522 -1.56031 0.1806 C -1.1137 0.12642 -0.22913 -0.0819 -0.22913 -0.0819 C -0.35338 -0.0336 -0.34441 -0.04011 -0.54283 0.11277 C -0.56315 0.12852 -0.61401 0.17997 -0.59039 0.18249 C -0.48425 0.19383 -0.37827 0.15519 -0.27212 0.14154 C -0.1548 0.07602 0.00347 0.08043 0.07984 -0.05523 C 0.2874 -0.42356 -0.00173 -0.53927 -0.14157 -0.64973 C -0.49764 -0.49244 -0.87512 -0.40382 -1.21008 -0.17829 C -1.42567 -0.03318 -2.00346 0.49328 -1.76488 0.44288 C -0.82472 0.24423 -0.51134 -0.11718 0.07984 -0.69677 C 0.00662 -0.45296 0.03984 -0.53297 -0.35984 -0.31352 C -0.77748 -0.08421 -1.2148 0.07602 -1.63716 0.28916 C -1.76803 0.3551 -2.15134 0.58106 -2.01858 0.52289 C -1.77842 0.41768 -1.55449 0.25326 -1.31449 0.14763 C -0.66189 -0.13923 -0.56362 -0.16065 -0.10929 -0.28706 C -0.54456 0.2415 0.43307 -0.92356 -0.84567 0.32402 C -0.96582 0.44141 -1.27055 0.63923 -1.15165 0.75872 C -1.01953 0.89122 -0.84488 0.58631 -0.70882 0.46136 C -0.18614 -0.0189 -0.23464 0.03927 -0.01858 -0.37925 C -0.03449 -0.30407 -0.04945 -0.22848 -0.06614 -0.15372 C -0.07307 -0.12264 -0.08929 -0.09387 -0.08929 -0.06153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3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</TotalTime>
  <Words>29</Words>
  <Application>Microsoft Office PowerPoint</Application>
  <PresentationFormat>自訂</PresentationFormat>
  <Paragraphs>14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文鼎俏黑體P</vt:lpstr>
      <vt:lpstr>新細明體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2019-10-30T01:22:52Z</dcterms:modified>
  <dc:language>zh-TW</dc:language>
</cp:coreProperties>
</file>