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0311" autoAdjust="0"/>
  </p:normalViewPr>
  <p:slideViewPr>
    <p:cSldViewPr snapToGrid="0">
      <p:cViewPr varScale="1">
        <p:scale>
          <a:sx n="58" d="100"/>
          <a:sy n="58" d="100"/>
        </p:scale>
        <p:origin x="14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0828C-B188-4777-99C8-CF1915A0F646}" type="datetimeFigureOut">
              <a:rPr lang="zh-TW" altLang="en-US" smtClean="0"/>
              <a:t>2019/10/30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150369-0050-4E3E-B493-E53318486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799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150369-0050-4E3E-B493-E53318486291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43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51560" y="563880"/>
            <a:ext cx="3749040" cy="1908048"/>
          </a:xfrm>
          <a:prstGeom prst="wedgeEllipseCallout">
            <a:avLst>
              <a:gd name="adj1" fmla="val -31402"/>
              <a:gd name="adj2" fmla="val 87260"/>
            </a:avLst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你們知道「一」開頭的成語嗎？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312240" y="306036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7485385" y="320454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70560" y="1112520"/>
            <a:ext cx="2286000" cy="1659480"/>
          </a:xfrm>
          <a:prstGeom prst="wedgeEllipseCallou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Algerian" panose="04020705040A02060702" pitchFamily="82" charset="0"/>
              </a:rPr>
              <a:t>一見如故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7640005" y="975360"/>
            <a:ext cx="2286000" cy="1659480"/>
          </a:xfrm>
          <a:prstGeom prst="wedgeEllipseCallout">
            <a:avLst>
              <a:gd name="adj1" fmla="val -6166"/>
              <a:gd name="adj2" fmla="val 67092"/>
            </a:avLst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一心二用</a:t>
            </a:r>
          </a:p>
        </p:txBody>
      </p:sp>
      <p:sp>
        <p:nvSpPr>
          <p:cNvPr id="8" name="橢圓形圖說文字 7"/>
          <p:cNvSpPr/>
          <p:nvPr/>
        </p:nvSpPr>
        <p:spPr>
          <a:xfrm>
            <a:off x="4370442" y="982140"/>
            <a:ext cx="2286000" cy="1659480"/>
          </a:xfrm>
          <a:prstGeom prst="wedgeEllipseCallout">
            <a:avLst>
              <a:gd name="adj1" fmla="val -6833"/>
              <a:gd name="adj2" fmla="val 65255"/>
            </a:avLst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36960" y="396240"/>
            <a:ext cx="3048000" cy="1844040"/>
          </a:xfrm>
          <a:prstGeom prst="wedgeEllipseCallout">
            <a:avLst>
              <a:gd name="adj1" fmla="val -3333"/>
              <a:gd name="adj2" fmla="val 72417"/>
            </a:avLst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小熊，那你呢？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6187440" y="624840"/>
            <a:ext cx="2529840" cy="1722120"/>
          </a:xfrm>
          <a:prstGeom prst="wedgeEllipseCallo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我想想</a:t>
            </a:r>
            <a:r>
              <a:rPr lang="en-US" altLang="zh-TW"/>
              <a:t>...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080625" y="7167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327074" y="2448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583680" y="259080"/>
            <a:ext cx="2743200" cy="1752600"/>
          </a:xfrm>
          <a:prstGeom prst="wedgeEllipseCallo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0233025" y="8691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10377170" y="976320"/>
            <a:ext cx="2880000" cy="80724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3"/>
          <a:stretch/>
        </p:blipFill>
        <p:spPr>
          <a:xfrm>
            <a:off x="10537825" y="11739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3"/>
          <a:stretch/>
        </p:blipFill>
        <p:spPr>
          <a:xfrm>
            <a:off x="10690225" y="13263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3"/>
          <a:stretch/>
        </p:blipFill>
        <p:spPr>
          <a:xfrm>
            <a:off x="10842625" y="14787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3"/>
          <a:stretch/>
        </p:blipFill>
        <p:spPr>
          <a:xfrm>
            <a:off x="2984113" y="-1209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3"/>
          <a:stretch/>
        </p:blipFill>
        <p:spPr>
          <a:xfrm>
            <a:off x="10690225" y="2926080"/>
            <a:ext cx="345912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0252 0.03549 L -0.08314 -0.146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961" y="-9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2692 0.66841 L 0.00158 3.60773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17" y="-33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3165 0.61507 L -0.00315 -0.0533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17" y="-33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2692 0.66841 L 0.00158 3.60773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17" y="-33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2692 0.66841 L 0.00158 3.60773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17" y="-33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2692 0.66841 L 0.00158 3.60773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17" y="-33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2693 0.66842 L 0.00157 1.39437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17" y="-33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063 0.44582 L 0.0222 -0.222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17" y="-33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8142 -0.26732 L 0.78142 -0.26711 L 0.74472 -0.26522 C 0.72929 -0.26375 0.73386 -0.26333 0.72094 -0.26102 C 0.71622 -0.26018 0.71134 -0.25976 0.70661 -0.25871 C 0.70394 -0.25829 0.70126 -0.25724 0.69858 -0.25661 C 0.6822 -0.25409 0.66787 -0.25409 0.65087 -0.25262 C 0.64504 -0.25199 0.63921 -0.25115 0.63338 -0.25031 C 0.62488 -0.24905 0.61638 -0.24737 0.60787 -0.24611 C 0.55953 -0.2396 0.63575 -0.24989 0.56661 -0.2396 L 0.55228 -0.2375 C 0.54803 -0.23687 0.54378 -0.23582 0.53953 -0.2354 C 0.52252 -0.23351 0.49842 -0.23225 0.4822 -0.2312 L 0.3422 -0.23351 C 0.31338 -0.23435 0.33055 -0.23477 0.30724 -0.2396 C 0.30189 -0.24086 0.29653 -0.24128 0.29134 -0.24191 C 0.28803 -0.24317 0.28488 -0.24506 0.28173 -0.24611 C 0.27905 -0.24695 0.27638 -0.24737 0.2737 -0.24821 C 0.26898 -0.25031 0.26425 -0.25262 0.25937 -0.25451 C 0.25732 -0.25535 0.25512 -0.25598 0.25307 -0.25661 C 0.24929 -0.25808 0.24567 -0.25976 0.24189 -0.26102 C 0.23779 -0.26207 0.22157 -0.26438 0.21811 -0.26522 C 0.21543 -0.26564 0.21275 -0.26648 0.21008 -0.26732 C 0.18945 -0.26585 0.16866 -0.26564 0.14803 -0.26291 C 0.14 -0.26207 0.13212 -0.25913 0.12409 -0.25661 C 0.06157 -0.23666 0.06362 -0.23582 -0.00315 -0.20579 C -0.02599 -0.1955 -0.04961 -0.18563 -0.06992 -0.16757 C -0.08142 -0.15728 -0.07685 -0.16274 -0.08425 -0.15287 C -0.08221 -0.14909 -0.08079 -0.14447 -0.07795 -0.14216 C -0.07102 -0.1367 -0.04882 -0.12935 -0.04126 -0.12725 C -0.01921 -0.12095 0.01716 -0.11234 0.03827 -0.11024 C 0.05669 -0.10835 0.07543 -0.10877 0.09401 -0.10814 C 0.34898 -0.11927 0.21024 -0.10016 0.34535 -0.13145 C 0.36236 -0.13544 0.37953 -0.13754 0.39622 -0.14216 C 0.41512 -0.14741 0.43338 -0.15497 0.45197 -0.16127 L 0.46472 -0.16568 C 0.46787 -0.1682 0.47701 -0.17345 0.46787 -0.18248 C 0.45748 -0.19277 0.4452 -0.1997 0.43291 -0.20579 L 0.36283 -0.2396 C 0.33228 -0.25409 0.26094 -0.28307 0.23716 -0.28643 L 0.15118 -0.29924 L -0.03496 -0.29693 C -0.05228 -0.29609 -0.15213 -0.28622 -0.19575 -0.27572 C -0.19953 -0.27488 -0.20315 -0.2732 -0.20677 -0.27173 C -0.05874 -0.26753 -0.09417 -0.26732 0.13527 -0.27362 C 0.15024 -0.27404 0.16504 -0.27635 0.17984 -0.27782 C 0.18677 -0.27929 0.19559 -0.28874 0.20063 -0.28202 C 0.2052 -0.27593 0.18772 -0.27824 0.18142 -0.27572 C 0.16598 -0.26963 0.15087 -0.26186 0.13527 -0.25661 C 0.11275 -0.24905 0.08961 -0.24443 0.06693 -0.2375 C 0.02205 -0.22406 -0.02299 -0.20999 -0.06677 -0.19088 C -0.08457 -0.18332 -0.10378 -0.17912 -0.11937 -0.16568 C -0.12095 -0.16421 -0.12599 -0.16064 -0.1241 -0.16127 C -0.06315 -0.17597 0.01732 -0.22259 0.06378 -0.24422 C 0.08961 -0.25577 0.11575 -0.26627 0.14173 -0.27782 C 0.15984 -0.28622 0.17779 -0.29483 0.19575 -0.30323 C 0.2 -0.30533 0.21307 -0.31016 0.2085 -0.30974 L 0.18945 -0.30764 L 0.04772 -0.24611 C -0.01055 -0.22133 -0.07843 -0.19634 -0.13528 -0.16568 C -0.15654 -0.15392 -0.17717 -0.13985 -0.19732 -0.12536 C -0.20803 -0.11738 -0.2178 -0.1073 -0.22756 -0.09743 C -0.23055 -0.09449 -0.23921 -0.0863 -0.23543 -0.08693 C -0.21811 -0.08945 -0.20126 -0.09743 -0.18457 -0.10394 C -0.11543 -0.13145 -0.0474 -0.16421 0.02236 -0.18878 C 0.12047 -0.22364 0.21748 -0.26375 0.31669 -0.29273 C 0.4063 -0.31898 0.49543 -0.3488 0.58567 -0.37127 L 0.67008 -0.39248 C 0.67795 -0.39437 0.70126 -0.4013 0.69386 -0.39668 C 0.68189 -0.38954 0.66835 -0.3887 0.65575 -0.38387 C 0.63118 -0.37463 0.60709 -0.36329 0.58252 -0.35426 C 0.41748 -0.29462 0.28236 -0.25808 0.12252 -0.17408 C 0.07701 -0.14993 -0.0589 -0.07475 -0.01433 -0.10163 C -0.00851 -0.1052 -0.00236 -0.10814 0.00331 -0.11234 C 0.03559 -0.1367 0.06661 -0.16379 0.10031 -0.18479 C 0.19622 -0.2438 0.29449 -0.2963 0.39149 -0.35216 L 0.5348 -0.4349 C 0.56693 -0.45317 0.59937 -0.47039 0.63181 -0.48824 C 0.64236 -0.4937 0.67464 -0.50903 0.66362 -0.50504 C 0.55527 -0.46451 0.52299 -0.45401 0.37244 -0.36497 C 0.12945 -0.22133 0.02504 -0.17303 -0.17984 -0.0168 C -0.25622 0.04116 -0.35039 0.11865 -0.41512 0.20391 C -0.42725 0.21966 -0.43323 0.24213 -0.44221 0.26082 C -0.37307 0.32256 -0.41559 0.30345 -0.29276 0.25263 L 0.38677 -0.03191 C 0.46693 -0.06551 0.54803 -0.09554 0.62709 -0.13376 C 0.97779 -0.30239 1.09134 -0.32213 0.9485 -0.29483 C 0.92094 -0.28202 0.8926 -0.27173 0.86567 -0.25661 C 0.71953 -0.17492 0.5222 -0.02079 0.4074 0.06804 C 0.34614 0.1155 0.27968 0.15456 0.22756 0.21861 L 0.01921 0.47543 C 0.01543 0.50021 0.00803 0.52457 0.00803 0.54977 C 0.00803 0.56111 0.01039 0.57938 0.01921 0.58085 C 0.06173 0.58988 0.10504 0.57875 0.14803 0.57728 C 0.67307 0.38283 0.44126 0.48026 0.84661 0.29715 C 0.93417 0.21189 1.04315 0.15687 1.10929 0.04263 C 1.22457 -0.15728 1.10787 -0.15497 1.04709 -0.16757 C 1.01102 -0.16673 0.9748 -0.1703 0.9389 -0.16568 C 0.81858 -0.14909 0.69984 -0.10814 0.58409 -0.06404 C 0.51181 -0.03569 0.44016 -0.00525 0.36929 0.02751 C 0.21527 0.09912 0.06299 0.17766 -0.09071 0.25011 C -0.25165 0.32634 -0.26473 0.32928 -0.41039 0.3864 C -0.36583 0.35028 -0.32473 0.30555 -0.27685 0.27804 C -0.21638 0.24339 -0.15748 0.20328 -0.09543 0.17388 C 0.08315 0.09009 0.65543 -0.14174 0.9485 -0.30974 C 0.99212 -0.33494 1.03338 -0.36623 1.07575 -0.39458 C 1.12772 -0.47165 1.11417 -0.44414 0.91984 -0.34586 C 0.56567 -0.16652 0.85543 -0.26585 0.42488 -0.07412 C 0.19212 0.02898 -0.04299 0.12411 -0.27843 0.21651 C -0.94819 0.47942 -0.62551 0.31542 -0.85732 0.43512 C -0.73811 0.46179 -0.88662 0.43071 -0.53449 0.29505 C -0.15039 0.147 0.23701 0.01386 0.6222 -0.12935 C 0.76535 -0.18248 1.05039 -0.29483 1.05039 -0.29462 C 1.05165 -0.2984 1.22142 -0.70789 1.10756 -0.69991 C 0.88142 -0.68437 0.68016 -0.5 0.46315 -0.41369 C -0.8411 0.10479 -0.33748 -0.12767 -1.06284 0.22071 C -1.05858 0.31101 -1.11638 0.51239 -1.05008 0.49244 C -0.87024 0.43764 0.77968 -0.48068 1.10929 -0.6619 C 1.09701 -0.74191 1.1337 -0.90634 1.0726 -0.90151 C 0.87149 -0.88597 0.69653 -0.70915 0.50772 -0.61507 L -0.10173 -0.31814 L -0.41197 -0.16568 L -0.67732 -0.03191 C -0.89008 0.07896 -0.92772 0.08085 -0.82725 0.06384 C -0.67543 -0.01407 -0.52646 -0.09764 -0.3737 -0.16967 C -0.09433 -0.30134 0.19181 -0.40844 0.46945 -0.54766 C 0.68661 -0.65581 0.89606 -0.79021 1.10929 -0.91222 C 1.11228 -0.9139 1.10268 -0.90991 1.09968 -0.90781 C 1.01307 -0.85279 0.93039 -0.78496 0.84031 -0.74044 C 0.53307 -0.58819 0.22693 -0.42587 -0.09071 -0.31814 C -0.90362 -0.04262 -0.58173 -0.16967 -1.06284 0.02982 C -0.90236 0.22785 -1.06189 0.063 -0.58378 -0.14447 C 0.10268 -0.44162 0.39779 -0.51029 1.10929 -0.72973 C 1.06992 -0.74443 1.03197 -0.78076 0.99149 -0.77446 C 0.92709 -0.76375 0.87165 -0.70789 0.81008 -0.6808 C 0.63228 -0.6031 0.45417 -0.52667 0.2737 -0.46031 C -0.18866 -0.29021 -0.39291 -0.2354 -0.81087 -0.11234 L -1.06284 0.05733 C -1.06473 0.0588 -1.05843 0.05628 -1.05638 0.05502 C -0.85906 -0.05039 -0.66614 -0.17282 -0.46441 -0.26291 C 0.05606 -0.4958 1.6148 -1.19823 1.10929 -0.91222 C 0.82835 -0.75325 0.77496 -0.71524 0.41228 -0.57307 C 0.10598 -0.45275 -0.2041 -0.35027 -0.51228 -0.2396 C -0.9611 -0.07874 -0.80851 -0.10961 -0.99417 -0.07412 C -0.63008 -0.24527 -0.2726 -0.44057 0.09716 -0.58798 C 0.36709 -0.69508 0.64756 -0.748 0.92142 -0.8362 C 0.98504 -0.85615 1.04661 -0.8866 1.10929 -0.91222 C 1.06472 -0.73414 1.08236 -0.77026 0.82126 -0.61717 C 0.49732 -0.42797 0.15338 -0.30407 -0.17181 -0.11885 C -0.47512 0.05418 -0.76583 0.2646 -1.06284 0.45591 C -1.00047 0.58694 -1.05669 0.51491 -0.87339 0.44793 L 1.10929 -0.26291 C 1.09433 -0.32885 1.11386 -0.44015 1.06472 -0.46031 C 1.00693 -0.48446 0.96 -0.37841 0.90394 -0.34796 C -0.99984 0.67703 -1.76142 0.82361 -1.01984 0.67703 C -0.75827 0.5441 -0.50063 0.39648 -0.23543 0.27804 C 0.20929 0.07917 1.10929 -0.27572 1.10929 -0.27551 C 1.09748 -0.36014 1.13228 -0.4916 1.07417 -0.52835 C 1.02016 -0.56236 0.98142 -0.42566 0.92787 -0.39059 C 0.63149 -0.1955 0.33291 -0.00546 0.02709 0.16149 C -0.33102 0.35679 -0.69953 0.51785 -1.06284 0.69614 C -1.05339 0.74045 -1.06473 0.70454 -1.00709 0.66002 C -0.97307 0.63356 -0.9389 0.60647 -0.90173 0.58799 C 0.15764 0.05796 0.1622 0.03486 0.98504 -0.27572 C 1.02126 -0.28937 1.05827 -0.2984 1.09496 -0.30974 C 1.01165 -0.25409 0.93181 -0.18794 0.84504 -0.14216 C 0.64283 -0.03527 0.06976 0.23184 -0.19732 0.32277 C -0.45354 0.40992 -0.7126 0.4811 -0.97039 0.56027 C -1.00126 0.58652 -1.0315 0.61382 -1.06284 0.63881 C -1.07291 0.64658 -1.04473 0.61823 -1.03417 0.6113 C -0.95165 0.55649 -0.87087 0.49559 -0.78425 0.45423 C -0.6041 0.3675 -0.42032 0.294 -0.23543 0.22722 C 1.72142 -0.48068 -0.36835 0.33705 1.10929 -0.25031 C 1.06205 -0.39479 1.10929 -0.32423 0.98504 -0.25031 C 0.83197 -0.15917 0.67732 -0.07118 0.5189 0.00231 C -0.0252 0.2541 -0.5063 0.41412 -1.06284 0.6155 C -1.06063 0.6449 -1.07874 0.70244 -1.05638 0.70454 C -1.02315 0.70748 -1.00646 0.64427 -0.97685 0.62369 C -0.82835 0.52226 -0.68016 0.41622 -0.52331 0.33957 C -0.10394 0.13335 0.3252 -0.03674 0.74961 -0.22511 C 0.86945 -0.39815 1.00283 -0.55627 1.10929 -0.74443 C 1.12409 -0.77089 1.12205 -0.84985 1.09811 -0.84229 C 1.00189 -0.81163 0.9274 -0.70621 0.83543 -0.6577 C 0.63764 -0.5527 0.43449 -0.46535 0.23087 -0.38177 C -0.97921 0.11445 -0.18803 -0.29693 -1.06284 0.1911 C -0.98488 0.29442 -1.05039 0.24381 -0.9148 0.14868 C -0.78236 0.05565 -0.64851 -0.03506 -0.51055 -0.11234 C -0.30583 -0.227 -0.09764 -0.332 0.11307 -0.4265 C 0.43937 -0.57265 1.09968 -0.8341 1.09968 -0.83347 C 0.99512 -0.74653 0.89512 -0.64972 0.78614 -0.57307 C 0.6389 -0.46913 0.48488 -0.38303 0.3326 -0.29273 C 0.09968 -0.15497 -0.29827 0.03927 -0.49795 0.12117 C -0.62441 0.17283 -0.75528 0.20181 -0.88457 0.24213 C -0.77512 0.13692 -0.75811 0.11739 -0.56788 0.00231 C -0.41181 -0.09218 -0.25228 -0.1766 -0.09071 -0.25262 C 0.46299 -0.51176 0.54 -0.51344 1.09968 -0.6829 C 1.12346 -0.82612 1.11417 -0.71104 0.96913 -0.60226 C 0.84945 -0.51281 0.72551 -0.43301 0.6 -0.35867 C 0.10283 -0.0632 -0.21244 0.06405 -0.76362 0.30135 C -0.84221 0.33537 -0.92284 0.36078 -1.00236 0.39039 C -0.96488 0.35301 -0.93008 0.31164 -0.89071 0.27804 C -0.84504 0.23877 -0.79795 0.19971 -0.74772 0.17199 C -0.41953 -0.01092 -0.08945 -0.18731 0.24346 -0.35426 C 0.39197 -0.42881 0.69543 -0.55165 0.69543 -0.55165 C 0.50189 -0.33032 0.58394 -0.4097 0.16394 -0.15686 C 0.01732 -0.06866 -0.13354 0.00735 -0.28473 0.08085 C -0.58299 0.22554 -0.57433 0.21882 -0.77748 0.28203 C -0.77323 0.27678 -0.76882 0.26985 -0.76362 0.26544 C -0.57638 0.08631 -0.57307 0.08148 -0.31024 -0.07202 C 0.01779 -0.26354 0.13874 -0.30218 0.48535 -0.4412 C 0.49102 -0.44351 0.49701 -0.44414 0.50283 -0.44561 C 0.47669 -0.36854 0.48047 -0.36329 0.42976 -0.29693 C 0.37527 -0.22595 0.31732 -0.1598 0.2611 -0.09134 C 0.18346 0.00315 0.22047 -0.04745 0.23401 -0.05501 C 0.31811 -0.10163 0.40079 -0.15392 0.48693 -0.19319 C 0.58236 -0.23624 0.68079 -0.26711 0.77827 -0.30113 C 0.85087 -0.32675 0.84346 -0.32465 0.89118 -0.32885 C 0.88378 -0.31814 0.87748 -0.30596 0.86898 -0.29693 C 0.79165 -0.21776 0.68031 -0.13607 0.59685 -0.09323 C 0.24236 0.08841 0.23417 0.08841 0.0159 0.16149 C 0.02016 0.15099 0.02331 0.14028 0.02866 0.13167 C 0.09811 0.01827 0.11921 -0.01974 0.18945 -0.09953 C 0.21433 -0.12788 0.24063 -0.15434 0.26583 -0.18248 C 0.27307 -0.19046 0.27874 -0.20075 0.28646 -0.20789 C 0.28898 -0.2102 0.28409 -0.1997 0.28173 -0.19718 C 0.26063 -0.17492 0.23858 -0.15392 0.21653 -0.13376 C 0.20409 -0.12221 0.19087 -0.11276 0.17827 -0.10163 C 0.17701 -0.10058 0.17606 -0.09911 0.17512 -0.09743 C 0.17024 -0.08987 0.16598 -0.08147 0.16079 -0.07412 C 0.15795 -0.07013 0.15433 -0.06719 0.15118 -0.06404 C 0.14898 -0.06089 0.14677 -0.05816 0.14488 -0.05501 C 0.14315 -0.05249 0.14268 -0.04724 0.14016 -0.04661 C 0.12913 -0.04346 0.11779 -0.04514 0.10661 -0.04451 C 0.10457 -0.04304 0.10252 -0.04136 0.10031 -0.0401 C 0.09669 -0.03842 0.0926 -0.03821 0.08913 -0.0359 C 0.08567 -0.0338 0.08346 -0.02835 0.07968 -0.02751 C 0.07134 -0.02583 0.06709 -0.0252 0.0589 -0.02121 C 0.05401 -0.01869 0.04929 -0.01554 0.04457 -0.0126 C 0.03921 -0.00924 0.0337 -0.00609 0.02866 -0.0021 C 0.01764 0.00693 0.00299 0.02058 -0.00788 0.03192 C -0.01118 0.03507 -0.01449 0.03864 -0.01748 0.04263 C -0.0252 0.05292 -0.03228 0.06384 -0.03969 0.07434 C -0.04819 0.08631 -0.04945 0.08547 -0.0589 0.10206 C -0.06347 0.10983 -0.06095 0.11025 -0.06362 0.11886 C -0.06488 0.12327 -0.06677 0.12747 -0.06835 0.13167 C -0.07213 0.15099 -0.0674 0.12705 -0.07323 0.15246 C -0.07638 0.16737 -0.0726 0.15561 -0.07795 0.16989 C -0.08158 0.21315 -0.07969 0.1953 -0.08268 0.2226 C -0.08221 0.23772 -0.08205 0.25263 -0.0811 0.26754 C -0.08095 0.26964 -0.07984 0.27153 -0.07953 0.27384 C -0.07874 0.27867 -0.07858 0.28371 -0.07795 0.28875 C -0.07606 0.30345 -0.07638 0.29421 -0.07638 0.30576 L -0.06835 0.30954 L 0.81008 -0.07622 L 0.76709 -0.07622 C 0.72756 -0.07811 0.67244 -0.08189 0.63653 -0.07622 C 0.6148 -0.07307 0.59449 -0.05984 0.57291 -0.05501 L 0.54425 -0.04871 C 0.53102 -0.04577 0.51779 -0.04115 0.50457 -0.038 C 0.49071 -0.03506 0.45842 -0.03191 0.44567 -0.0296 C 0.42173 -0.02583 0.39811 -0.0189 0.37401 -0.0168 C 0.29102 -0.00966 0.35732 -0.01512 0.28646 -0.01071 C 0.2652 -0.00924 0.24409 -0.00672 0.22283 -0.0063 L 0.01748 -0.0021 L 1.10236E-6 -4.40991E-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709" y="140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新細明體</vt:lpstr>
      <vt:lpstr>Algerian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2019-10-30T01:18:43Z</dcterms:modified>
  <dc:language>zh-TW</dc:language>
</cp:coreProperties>
</file>