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371600" y="1127760"/>
            <a:ext cx="3931920" cy="1234440"/>
          </a:xfrm>
          <a:prstGeom prst="wedgeRoundRectCallout">
            <a:avLst>
              <a:gd name="adj1" fmla="val -34653"/>
              <a:gd name="adj2" fmla="val 109833"/>
              <a:gd name="adj3" fmla="val 16667"/>
            </a:avLst>
          </a:prstGeom>
          <a:ln>
            <a:solidFill>
              <a:srgbClr val="7030A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Arial Black" panose="020B0A04020102020204" pitchFamily="34" charset="0"/>
              </a:rPr>
              <a:t>你們知道「一」</a:t>
            </a:r>
            <a:r>
              <a:rPr lang="zh-TW" altLang="en-US" sz="3200" dirty="0" smtClean="0">
                <a:latin typeface="Arial Black" panose="020B0A04020102020204" pitchFamily="34" charset="0"/>
              </a:rPr>
              <a:t>開頭</a:t>
            </a:r>
            <a:r>
              <a:rPr lang="zh-TW" altLang="en-US" sz="3200" dirty="0">
                <a:latin typeface="Arial Black" panose="020B0A04020102020204" pitchFamily="34" charset="0"/>
              </a:rPr>
              <a:t>的成語</a:t>
            </a:r>
            <a:r>
              <a:rPr lang="zh-TW" altLang="en-US" sz="3200" dirty="0" smtClean="0">
                <a:latin typeface="Arial Black" panose="020B0A04020102020204" pitchFamily="34" charset="0"/>
              </a:rPr>
              <a:t>嗎？</a:t>
            </a:r>
            <a:endParaRPr lang="zh-TW" altLang="en-US" sz="32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25144" y="1021080"/>
            <a:ext cx="2560320" cy="1600200"/>
          </a:xfrm>
          <a:prstGeom prst="wedgeEllipseCallout">
            <a:avLst>
              <a:gd name="adj1" fmla="val 22024"/>
              <a:gd name="adj2" fmla="val 6059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958272" y="1021080"/>
            <a:ext cx="2560320" cy="1600200"/>
          </a:xfrm>
          <a:prstGeom prst="wedgeEllipseCallout">
            <a:avLst>
              <a:gd name="adj1" fmla="val -595"/>
              <a:gd name="adj2" fmla="val 7107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269480" y="1021080"/>
            <a:ext cx="2689225" cy="1600200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979406" y="609600"/>
            <a:ext cx="2763108" cy="1600200"/>
          </a:xfrm>
          <a:prstGeom prst="wedgeEllipseCallout">
            <a:avLst>
              <a:gd name="adj1" fmla="val -6657"/>
              <a:gd name="adj2" fmla="val 80595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/>
              <a:t>小熊，那你呢</a:t>
            </a:r>
            <a:r>
              <a:rPr lang="zh-TW" altLang="en-US" sz="2800" dirty="0" smtClean="0"/>
              <a:t>？</a:t>
            </a:r>
            <a:endParaRPr lang="en-US" altLang="zh-TW" sz="2800" dirty="0" smtClean="0"/>
          </a:p>
          <a:p>
            <a:pPr algn="ctr"/>
            <a:endParaRPr lang="zh-TW" altLang="en-US" sz="2800" dirty="0"/>
          </a:p>
        </p:txBody>
      </p:sp>
      <p:sp>
        <p:nvSpPr>
          <p:cNvPr id="5" name="橢圓形圖說文字 4"/>
          <p:cNvSpPr/>
          <p:nvPr/>
        </p:nvSpPr>
        <p:spPr>
          <a:xfrm>
            <a:off x="5896086" y="884160"/>
            <a:ext cx="2763108" cy="1600200"/>
          </a:xfrm>
          <a:prstGeom prst="wedgeEllipseCallout">
            <a:avLst>
              <a:gd name="adj1" fmla="val -6657"/>
              <a:gd name="adj2" fmla="val 80595"/>
            </a:avLst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我想想</a:t>
            </a:r>
            <a:r>
              <a:rPr lang="en-US" altLang="zh-TW" sz="2800" dirty="0" smtClean="0"/>
              <a:t>...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638745" y="5835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522720" y="884160"/>
            <a:ext cx="3100800" cy="1447560"/>
          </a:xfrm>
          <a:prstGeom prst="wedgeEllipseCallout">
            <a:avLst>
              <a:gd name="adj1" fmla="val -6657"/>
              <a:gd name="adj2" fmla="val 80595"/>
            </a:avLst>
          </a:prstGeom>
          <a:solidFill>
            <a:srgbClr val="92D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/>
              <a:t>一時</a:t>
            </a:r>
            <a:r>
              <a:rPr lang="zh-TW" altLang="en-US" sz="2800" dirty="0" smtClean="0"/>
              <a:t>忘記</a:t>
            </a:r>
            <a:endParaRPr lang="en-US" altLang="zh-TW" sz="2800" dirty="0" smtClean="0"/>
          </a:p>
          <a:p>
            <a:pPr algn="ctr"/>
            <a:endParaRPr lang="zh-TW" altLang="en-US" sz="2800" dirty="0"/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791145" y="7359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943545" y="8883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1095945" y="10407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1248345" y="11931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1400745" y="13455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>
            <a:off x="11553145" y="14979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2"/>
          <a:stretch/>
        </p:blipFill>
        <p:spPr>
          <a:xfrm>
            <a:off x="11705545" y="165034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2"/>
          <a:stretch/>
        </p:blipFill>
        <p:spPr>
          <a:xfrm>
            <a:off x="11857945" y="1802741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42 -0.08022 L -1.33748 -0.0896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953" y="-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606E-6 0.00021 L -1.49606E-6 0.00021 C -0.00456 0.00231 -0.00929 0.00462 -0.01401 0.00651 C -0.01606 0.00735 -0.01811 0.00777 -0.02031 0.00861 C -0.02189 0.00924 -0.0233 0.01008 -0.02488 0.01071 C -0.02708 0.01155 -0.02913 0.01197 -0.03118 0.01281 C -0.03275 0.01344 -0.03433 0.01428 -0.0359 0.01491 C -0.03842 0.01575 -0.0411 0.01617 -0.04378 0.01701 C -0.04582 0.01764 -0.04787 0.01848 -0.04992 0.01911 C -0.057 0.02121 -0.07196 0.02457 -0.07653 0.02541 C -0.09228 0.02793 -0.08488 0.02646 -0.09842 0.02961 C -0.11511 0.02877 -0.13181 0.02856 -0.1485 0.02751 C -0.15212 0.02709 -0.1559 0.02646 -0.15952 0.02541 C -0.16267 0.02436 -0.16551 0.02184 -0.16881 0.02121 C -0.18141 0.01827 -0.17527 0.02037 -0.18755 0.01491 C -0.18755 0.01491 -0.197 0.01071 -0.197 0.01071 C -0.20803 0.00084 -0.19433 0.01323 -0.20787 0.00021 C -0.21401 -0.00546 -0.21291 -0.00294 -0.21889 -0.01218 C -0.22015 -0.01407 -0.22094 -0.01638 -0.22204 -0.01848 C -0.22567 -0.02541 -0.23275 -0.03654 -0.23448 -0.04347 C -0.23511 -0.04557 -0.23559 -0.04767 -0.23606 -0.04977 C -0.23669 -0.0525 -0.23685 -0.05544 -0.23763 -0.05817 C -0.24378 -0.08001 -0.23826 -0.05334 -0.24236 -0.07476 C -0.24283 -0.08106 -0.24315 -0.08736 -0.24393 -0.09365 C -0.24598 -0.11066 -0.25102 -0.08694 -0.24393 -0.12494 C -0.24283 -0.13082 -0.23968 -0.13607 -0.23763 -0.14153 L -0.22677 -0.17072 C -0.22519 -0.17429 -0.2233 -0.17744 -0.22204 -0.18122 C -0.22063 -0.18521 -0.22031 -0.18983 -0.21889 -0.19361 C -0.21055 -0.21587 -0.21685 -0.1829 -0.20787 -0.21881 L -0.20488 -0.2312 C -0.20535 -0.23813 -0.20567 -0.24527 -0.20645 -0.2522 C -0.2074 -0.26123 -0.20803 -0.25871 -0.20944 -0.26669 C -0.21007 -0.27005 -0.21039 -0.27362 -0.21102 -0.27719 C -0.21196 -0.28139 -0.21322 -0.28538 -0.21417 -0.28958 C -0.21464 -0.29168 -0.21433 -0.29483 -0.21574 -0.29588 C -0.22393 -0.30134 -0.21968 -0.29924 -0.22834 -0.30218 C -0.23669 -0.30155 -0.24504 -0.30197 -0.25322 -0.30008 C -0.2548 -0.29966 -0.25527 -0.29714 -0.25637 -0.29588 C -0.25795 -0.29441 -0.25952 -0.29315 -0.2611 -0.29168 C -0.26393 -0.28055 -0.26078 -0.29 -0.2674 -0.27929 C -0.28346 -0.25304 -0.27086 -0.27047 -0.28141 -0.25619 C -0.28519 -0.23624 -0.28031 -0.26102 -0.28614 -0.2375 C -0.28803 -0.23015 -0.2885 -0.22217 -0.28929 -0.21461 C -0.28881 -0.17765 -0.28866 -0.1409 -0.28771 -0.10394 C -0.28771 -0.10184 -0.28645 -0.09995 -0.28614 -0.09764 C -0.28551 -0.09365 -0.28504 -0.08946 -0.28456 -0.08526 C -0.28504 -0.07203 -0.28488 -0.0588 -0.28614 -0.04557 C -0.28677 -0.03906 -0.29086 -0.0315 -0.29401 -0.02688 C -0.30204 -0.0147 -0.29921 -0.01911 -0.30645 -0.01218 C -0.30866 -0.01029 -0.31039 -0.00777 -0.31275 -0.00588 C -0.31417 -0.00483 -0.3159 -0.00483 -0.31748 -0.00378 C -0.33874 0.00903 -0.32141 0.00063 -0.33937 0.00861 L -0.34409 0.01071 L -0.34866 0.01281 C -0.35133 0.01134 -0.35433 0.01092 -0.35653 0.00861 C -0.36063 0.00441 -0.36519 0.00021 -0.3674 -0.00588 C -0.37322 -0.02121 -0.36976 -0.01512 -0.37685 -0.02478 L -0.38315 -0.04557 C -0.3863 -0.05628 -0.38614 -0.05418 -0.38787 -0.06426 C -0.39196 -0.08946 -0.38614 -0.0567 -0.39086 -0.09156 C -0.39118 -0.09365 -0.39196 -0.09554 -0.39244 -0.09764 C -0.39196 -0.11234 -0.39212 -0.12704 -0.39086 -0.14153 C -0.39055 -0.14657 -0.38866 -0.15119 -0.38787 -0.15623 C -0.38645 -0.16295 -0.3833 -0.18437 -0.38157 -0.19151 C -0.38078 -0.19445 -0.37921 -0.19697 -0.37842 -0.19991 C -0.37716 -0.20474 -0.37653 -0.20978 -0.37527 -0.21461 C -0.37448 -0.21818 -0.37307 -0.22154 -0.37212 -0.2249 C -0.37102 -0.2291 -0.37023 -0.23351 -0.36897 -0.2375 C -0.36818 -0.24044 -0.36677 -0.24296 -0.36598 -0.2459 C -0.35811 -0.27152 -0.36693 -0.24716 -0.35968 -0.26669 C -0.35921 -0.27089 -0.35889 -0.27509 -0.35811 -0.27929 C -0.35732 -0.28286 -0.3559 -0.28601 -0.35496 -0.28958 C -0.35433 -0.29231 -0.35401 -0.29525 -0.35338 -0.29798 C -0.35291 -0.30008 -0.35228 -0.30218 -0.35181 -0.30428 C -0.35228 -0.31394 -0.35039 -0.32444 -0.35338 -0.33347 C -0.35464 -0.33746 -0.36283 -0.33767 -0.36283 -0.33767 C -0.3696 -0.33683 -0.37637 -0.33704 -0.38315 -0.33557 C -0.38535 -0.33494 -0.38724 -0.33263 -0.38944 -0.33137 C -0.39196 -0.3299 -0.39464 -0.32864 -0.39716 -0.32717 C -0.39937 -0.32591 -0.40126 -0.32423 -0.40346 -0.32297 C -0.40645 -0.32129 -0.40976 -0.32024 -0.41291 -0.31877 C -0.417 -0.31688 -0.4211 -0.31436 -0.42535 -0.31268 C -0.42787 -0.31163 -0.43055 -0.31121 -0.43322 -0.31058 L -0.44724 -0.30638 C -0.44929 -0.30491 -0.45149 -0.30365 -0.45354 -0.30218 C -0.45511 -0.30092 -0.45653 -0.29903 -0.45826 -0.29798 C -0.4633 -0.29483 -0.46881 -0.29294 -0.47385 -0.28958 L -0.48315 -0.28349 C -0.49417 -0.26879 -0.48724 -0.2774 -0.50504 -0.25829 C -0.50771 -0.25556 -0.51055 -0.25325 -0.51291 -0.2501 C -0.52267 -0.23708 -0.51858 -0.24359 -0.52551 -0.2312 C -0.52645 -0.227 -0.52897 -0.22301 -0.5285 -0.21881 C -0.52803 -0.21314 -0.52771 -0.20747 -0.52708 -0.20201 C -0.5263 -0.19676 -0.52519 -0.19235 -0.52393 -0.18752 C -0.5233 -0.18122 -0.52315 -0.17492 -0.52236 -0.16862 C -0.52204 -0.16652 -0.5211 -0.16463 -0.52078 -0.16232 C -0.52 -0.15686 -0.51968 -0.15119 -0.51921 -0.14573 C -0.51874 -0.1409 -0.51811 -0.13607 -0.51763 -0.13103 C -0.51811 -0.11171 -0.51826 -0.09218 -0.51921 -0.07266 C -0.51937 -0.06909 -0.51984 -0.06552 -0.52078 -0.06237 C -0.52157 -0.05964 -0.53102 -0.04032 -0.53165 -0.03927 C -0.53385 -0.03654 -0.53606 -0.03402 -0.53795 -0.03108 C -0.54614 -0.01827 -0.53448 -0.03129 -0.5474 -0.01848 C -0.54834 -0.01638 -0.54913 -0.01407 -0.55055 -0.01218 C -0.55354 -0.00819 -0.55606 -0.00756 -0.55984 -0.00588 C -0.56141 -0.00462 -0.56267 -0.00189 -0.56456 -0.00189 C -0.58173 3.52793E-7 -0.57685 -0.00063 -0.58488 -0.01008 C -0.5874 -0.01302 -0.59055 -0.01512 -0.59275 -0.01848 C -0.59937 -0.02835 -0.60519 -0.03927 -0.61149 -0.04977 C -0.62126 -0.06615 -0.6159 -0.05649 -0.62708 -0.07896 C -0.62818 -0.08106 -0.62944 -0.08295 -0.63023 -0.08526 C -0.63149 -0.08925 -0.63543 -0.10016 -0.63653 -0.10604 C -0.63716 -0.10961 -0.63748 -0.11297 -0.63811 -0.11654 C -0.63748 -0.1304 -0.63732 -0.14426 -0.63653 -0.15812 C -0.63622 -0.16253 -0.63559 -0.16652 -0.63496 -0.17072 C -0.63464 -0.17282 -0.63338 -0.17702 -0.63338 -0.17702 L -0.59275 -0.29798 L -0.57858 -0.30848 C -0.57653 -0.30995 -0.57433 -0.311 -0.57244 -0.31268 C -0.57023 -0.31436 -0.5685 -0.3173 -0.56614 -0.31877 C -0.56315 -0.32087 -0.55984 -0.32129 -0.55669 -0.32297 C -0.55448 -0.32423 -0.55259 -0.3257 -0.55055 -0.32717 C -0.5422 -0.32654 -0.5337 -0.32633 -0.52551 -0.32507 C -0.52189 -0.32465 -0.51748 -0.32045 -0.51448 -0.31877 C -0.51244 -0.31793 -0.51039 -0.31751 -0.50818 -0.31667 C -0.50204 -0.31184 -0.49574 -0.3068 -0.48944 -0.30218 C -0.48063 -0.29546 -0.48031 -0.2984 -0.4707 -0.28538 L -0.45968 -0.27089 C -0.45716 -0.26249 -0.45496 -0.25388 -0.45196 -0.2459 C -0.45086 -0.24296 -0.4496 -0.24044 -0.44881 -0.2375 C -0.44645 -0.22931 -0.44488 -0.2207 -0.44252 -0.21251 C -0.43968 -0.20264 -0.43527 -0.1934 -0.43322 -0.18332 C -0.43212 -0.17849 -0.43133 -0.17345 -0.43007 -0.16862 C -0.42866 -0.16358 -0.42677 -0.15896 -0.42535 -0.15413 C -0.42409 -0.14993 -0.42346 -0.14573 -0.4222 -0.14153 C -0.42078 -0.13649 -0.41905 -0.13187 -0.41748 -0.12704 C -0.4159 -0.12137 -0.41448 -0.1157 -0.41291 -0.11024 C -0.41086 -0.10394 -0.4085 -0.09785 -0.40661 -0.09156 C -0.40535 -0.08736 -0.40488 -0.08295 -0.40346 -0.07896 C -0.39905 -0.06699 -0.39338 -0.05586 -0.38944 -0.04347 C -0.38787 -0.03864 -0.38661 -0.0336 -0.38472 -0.02898 C -0.38236 -0.0231 -0.37574 -0.01113 -0.37212 -0.00588 C -0.37007 -0.00273 -0.36283 0.00798 -0.35811 0.01071 C -0.35606 0.01176 -0.35385 0.01218 -0.35181 0.01281 L -0.33464 0.00861 C -0.33259 0.00798 -0.33039 0.00714 -0.32834 0.00651 L -0.31433 0.00231 C -0.2874 -0.01995 -0.31511 0.00189 -0.29086 -0.01428 C -0.27559 -0.02436 -0.28992 -0.01638 -0.27669 -0.02688 C -0.2737 -0.02919 -0.27039 -0.03066 -0.2674 -0.03297 C -0.26063 -0.03864 -0.24897 -0.05103 -0.24393 -0.05817 C -0.23826 -0.06594 -0.23338 -0.07476 -0.22834 -0.08316 C -0.22614 -0.08652 -0.22204 -0.09365 -0.22204 -0.09365 C -0.22094 -0.09764 -0.22015 -0.10205 -0.21889 -0.10604 C -0.21811 -0.10835 -0.21653 -0.11003 -0.21574 -0.11234 C -0.21496 -0.11507 -0.2148 -0.11801 -0.21417 -0.12074 C -0.2137 -0.12284 -0.21322 -0.12494 -0.21259 -0.12704 C -0.21322 -0.1472 -0.21275 -0.16736 -0.21417 -0.18752 C -0.21448 -0.19151 -0.21905 -0.19844 -0.22047 -0.20201 C -0.22267 -0.20747 -0.22614 -0.21902 -0.22976 -0.2249 C -0.23118 -0.22721 -0.23307 -0.22889 -0.23448 -0.2312 C -0.23574 -0.23309 -0.23653 -0.2354 -0.23763 -0.2375 C -0.24063 -0.24317 -0.24299 -0.24758 -0.24708 -0.2522 C -0.2485 -0.25367 -0.25007 -0.25535 -0.25181 -0.25619 C -0.2548 -0.25808 -0.25811 -0.25871 -0.2611 -0.26039 C -0.26283 -0.26144 -0.26409 -0.26375 -0.26582 -0.26459 C -0.26881 -0.26585 -0.27212 -0.26585 -0.27527 -0.26669 C -0.27984 -0.26795 -0.28456 -0.26942 -0.28929 -0.27089 C -0.30535 -0.26984 -0.31716 -0.27152 -0.33149 -0.26459 C -0.3348 -0.26312 -0.33779 -0.2606 -0.34094 -0.25829 C -0.35039 -0.25136 -0.34803 -0.25199 -0.35811 -0.2438 C -0.36173 -0.24086 -0.36582 -0.23897 -0.36897 -0.2354 C -0.3748 -0.2291 -0.37952 -0.22154 -0.38472 -0.21461 L -0.40346 -0.18941 C -0.40944 -0.18164 -0.41212 -0.17828 -0.41748 -0.16862 C -0.42078 -0.16253 -0.4233 -0.1556 -0.42693 -0.14993 C -0.42944 -0.14573 -0.43196 -0.14132 -0.4348 -0.13733 C -0.43669 -0.13439 -0.43905 -0.13208 -0.44094 -0.12893 C -0.44378 -0.12431 -0.4463 -0.11948 -0.44881 -0.11444 C -0.45055 -0.11108 -0.45165 -0.10709 -0.45354 -0.10394 C -0.45574 -0.10016 -0.45905 -0.09743 -0.46126 -0.09365 C -0.46315 -0.0903 -0.46425 -0.08652 -0.46598 -0.08316 C -0.46787 -0.07959 -0.47007 -0.07602 -0.47228 -0.07266 C -0.47622 -0.06699 -0.48126 -0.06237 -0.48472 -0.05607 C -0.4863 -0.05334 -0.48771 -0.05019 -0.48944 -0.04767 C -0.49244 -0.04305 -0.49622 -0.03801 -0.50047 -0.03507 C -0.50189 -0.03423 -0.50362 -0.03402 -0.50504 -0.03297 C -0.50724 -0.03192 -0.50913 -0.02982 -0.51133 -0.02898 C -0.51543 -0.02709 -0.51968 -0.02562 -0.52393 -0.02478 L -0.54582 -0.02058 C -0.55464 -0.02205 -0.56362 -0.02226 -0.57244 -0.02478 C -0.57622 -0.02583 -0.57952 -0.02961 -0.5833 -0.03108 C -0.59622 -0.03591 -0.60976 -0.0378 -0.62236 -0.04347 C -0.6337 -0.04851 -0.62551 -0.04515 -0.6474 -0.05187 C -0.68834 -0.08589 -0.6663 -0.06552 -0.71779 -0.12284 C -0.72976 -0.13607 -0.7263 -0.13019 -0.73196 -0.14153 C -0.72866 -0.16505 -0.7307 -0.16043 -0.72409 -0.17912 C -0.70378 -0.23687 -0.71464 -0.22091 -0.69905 -0.2417 C -0.69685 -0.2564 -0.69874 -0.25178 -0.6896 -0.26669 C -0.68834 -0.269 -0.68645 -0.27068 -0.68504 -0.27299 C -0.68283 -0.27635 -0.68173 -0.28097 -0.67874 -0.28349 C -0.67732 -0.28454 -0.67559 -0.28475 -0.67401 -0.28538 C -0.65905 -0.29294 -0.67102 -0.28958 -0.64582 -0.29168 L -0.61937 -0.29378 C -0.59826 -0.29735 -0.60456 -0.29714 -0.57385 -0.29378 C -0.57118 -0.29357 -0.56488 -0.28874 -0.56299 -0.28748 C -0.55511 -0.27194 -0.56661 -0.29378 -0.55055 -0.26879 C -0.52897 -0.2354 -0.54929 -0.26312 -0.53637 -0.2459 C -0.53118 -0.2249 -0.53921 -0.25745 -0.53322 -0.2312 C -0.53228 -0.227 -0.53102 -0.22301 -0.53007 -0.21881 C -0.52881 -0.21293 -0.52787 -0.206 -0.52708 -0.19991 C -0.5274 -0.18962 -0.52472 -0.1661 -0.53165 -0.15413 C -0.54567 -0.12998 -0.53385 -0.15959 -0.55669 -0.12893 C -0.56472 -0.11843 -0.55842 -0.12515 -0.57244 -0.11654 C -0.57653 -0.11381 -0.58063 -0.11087 -0.58488 -0.10814 C -0.5885 -0.10583 -0.59228 -0.10415 -0.5959 -0.10184 C -0.59905 -0.09995 -0.60189 -0.09722 -0.60519 -0.09554 C -0.61448 -0.09156 -0.62393 -0.08841 -0.63338 -0.08526 C -0.64472 -0.08148 -0.65921 -0.07581 -0.67086 -0.07476 C -0.68645 -0.07329 -0.7022 -0.0735 -0.71779 -0.07266 C -0.75637 -0.0735 -0.79496 -0.07287 -0.83354 -0.07476 C -0.83543 -0.07497 -0.83685 -0.07728 -0.83826 -0.07896 C -0.85826 -0.10268 -0.83984 -0.08169 -0.85228 -0.09974 C -0.85637 -0.10562 -0.86488 -0.11654 -0.86488 -0.11654 C -0.86535 -0.11864 -0.86551 -0.12095 -0.86645 -0.12284 C -0.86771 -0.12515 -0.86976 -0.12683 -0.87118 -0.12893 C -0.87228 -0.13103 -0.87322 -0.13313 -0.87417 -0.13523 C -0.87858 -0.15245 -0.87732 -0.14489 -0.87259 -0.17912 C -0.87228 -0.18206 -0.8707 -0.18479 -0.8696 -0.18752 C -0.86755 -0.19172 -0.8633 -0.19991 -0.8633 -0.19991 C -0.8611 -0.20852 -0.86299 -0.206 -0.85543 -0.21041 C -0.84929 -0.21398 -0.84252 -0.21629 -0.83669 -0.2207 C -0.83307 -0.22364 -0.8296 -0.227 -0.82582 -0.2291 C -0.82173 -0.2312 -0.81748 -0.23183 -0.81322 -0.2333 C -0.80252 -0.24401 -0.81118 -0.2375 -0.79448 -0.2417 C -0.79023 -0.24275 -0.78614 -0.24506 -0.78189 -0.2459 C -0.77055 -0.24779 -0.75905 -0.24842 -0.74755 -0.2501 C -0.74393 -0.25052 -0.74031 -0.25178 -0.73653 -0.2522 C -0.72567 -0.25304 -0.71464 -0.25346 -0.70378 -0.25409 C -0.69527 -0.25262 -0.66755 -0.248 -0.65527 -0.2438 C -0.64472 -0.24002 -0.63433 -0.23582 -0.62393 -0.2312 C -0.61952 -0.22931 -0.61118 -0.22574 -0.60677 -0.2228 C -0.60504 -0.22175 -0.60378 -0.21986 -0.60204 -0.21881 C -0.597 -0.21566 -0.58645 -0.21041 -0.58645 -0.21041 C -0.56929 -0.18752 -0.59874 -0.22637 -0.57385 -0.19571 C -0.5696 -0.19046 -0.56409 -0.18605 -0.56141 -0.17912 C -0.56031 -0.17639 -0.55921 -0.17366 -0.55826 -0.17072 C -0.55669 -0.16547 -0.55448 -0.15602 -0.55354 -0.14993 C -0.55086 -0.13145 -0.55354 -0.14321 -0.55055 -0.13103 C -0.55102 -0.12221 -0.54913 -0.1031 -0.55511 -0.09365 C -0.55637 -0.09156 -0.55826 -0.09072 -0.55984 -0.08946 C -0.56299 -0.08379 -0.56519 -0.07707 -0.56929 -0.07266 C -0.57244 -0.0693 -0.57527 -0.06531 -0.57858 -0.06237 C -0.58425 -0.05712 -0.59007 -0.0525 -0.5959 -0.04767 C -0.60189 -0.04284 -0.61307 -0.03465 -0.61937 -0.03108 C -0.64362 -0.01701 -0.63228 -0.02457 -0.64897 -0.01638 C -0.65165 -0.01512 -0.65417 -0.01365 -0.65685 -0.01218 C -0.66881 -0.01281 -0.68078 -0.01302 -0.69275 -0.01428 C -0.69811 -0.01491 -0.73464 -0.02415 -0.73653 -0.02478 C -0.74078 -0.02583 -0.74504 -0.02709 -0.74913 -0.02898 C -0.75527 -0.0315 -0.76126 -0.03381 -0.7663 -0.03927 C -0.77086 -0.04431 -0.77102 -0.04578 -0.77417 -0.05187 C -0.77464 -0.05523 -0.77574 -0.0588 -0.77574 -0.06237 C -0.77574 -0.08211 -0.77401 -0.10121 -0.77259 -0.12074 C -0.77023 -0.18248 -0.7737 -0.14531 -0.76944 -0.17072 C -0.76881 -0.17429 -0.76866 -0.17786 -0.76787 -0.18122 C -0.76708 -0.185 -0.76236 -0.20432 -0.76 -0.21041 C -0.75874 -0.21398 -0.75669 -0.21713 -0.75543 -0.2207 C -0.75322 -0.22658 -0.75055 -0.23792 -0.74913 -0.2438 C -0.74866 -0.24863 -0.74677 -0.25346 -0.74755 -0.25829 C -0.75055 -0.27698 -0.75133 -0.27026 -0.75842 -0.27509 C -0.76126 -0.27677 -0.76346 -0.27971 -0.7663 -0.28139 C -0.76881 -0.28265 -0.77149 -0.28265 -0.77417 -0.28349 C -0.77622 -0.28391 -0.77826 -0.28475 -0.78031 -0.28538 C -0.78771 -0.28412 -0.79653 -0.28223 -0.80378 -0.28139 L -0.83669 -0.27719 C -0.83748 -0.27698 -0.8474 -0.27467 -0.84913 -0.27299 C -0.86236 -0.26039 -0.85039 -0.26942 -0.85858 -0.25829 C -0.86 -0.25661 -0.86173 -0.25556 -0.8633 -0.25409 C -0.86488 -0.25073 -0.86661 -0.24737 -0.86803 -0.2438 C -0.86866 -0.2417 -0.86881 -0.23939 -0.8696 -0.2375 C -0.87086 -0.23393 -0.87291 -0.23078 -0.87417 -0.227 C -0.87543 -0.22364 -0.87606 -0.22007 -0.87732 -0.21671 C -0.87826 -0.2144 -0.87952 -0.21251 -0.88047 -0.21041 C -0.88157 -0.20768 -0.88252 -0.20474 -0.88362 -0.20201 C -0.88409 -0.19928 -0.88456 -0.19634 -0.88519 -0.19361 C -0.88661 -0.18731 -0.88866 -0.18122 -0.88992 -0.17492 C -0.89039 -0.17219 -0.8907 -0.16925 -0.89149 -0.16652 C -0.89669 -0.14552 -0.89228 -0.16589 -0.89763 -0.14783 C -0.89889 -0.14363 -0.89968 -0.13943 -0.90078 -0.13523 C -0.90173 -0.13166 -0.90299 -0.1283 -0.90393 -0.12494 C -0.90456 -0.12221 -0.90488 -0.11927 -0.90551 -0.11654 C -0.90645 -0.11297 -0.90787 -0.10961 -0.90866 -0.10604 C -0.90944 -0.10268 -0.90944 -0.09911 -0.91023 -0.09554 C -0.91102 -0.09135 -0.91228 -0.08736 -0.91338 -0.08316 C -0.91433 -0.07392 -0.91606 -0.05544 -0.91795 -0.04767 C -0.91858 -0.04557 -0.91889 -0.04347 -0.91952 -0.04137 C -0.92047 -0.03927 -0.92173 -0.03717 -0.92267 -0.03507 C -0.9233 -0.03297 -0.92315 -0.03045 -0.92425 -0.02898 C -0.92913 -0.02247 -0.9337 -0.02205 -0.94 -0.02058 C -0.95102 -0.01785 -0.9507 -0.01827 -0.96346 -0.01638 L -1.00252 -0.02058 C -1.00519 -0.021 -1.0085 -0.02016 -1.01023 -0.02268 C -1.01259 -0.02583 -1.01259 -0.03087 -1.01338 -0.03507 C -1.01464 -0.04137 -1.01559 -0.04767 -1.01653 -0.05397 C -1.01606 -0.07686 -1.01732 -0.09995 -1.01496 -0.12284 C -1.0137 -0.13586 -1.00897 -0.14783 -1.00567 -0.16022 C -0.99842 -0.1871 -0.99716 -0.19361 -0.9822 -0.21671 C -0.98063 -0.21902 -0.97811 -0.21965 -0.9759 -0.2207 C -0.96173 -0.22868 -0.96567 -0.22679 -0.95086 -0.2291 C -0.88456 -0.22196 -0.87496 -0.22238 -0.81322 -0.21041 C -0.77669 -0.20327 -0.74031 -0.19382 -0.70378 -0.18752 C -0.68393 -0.18395 -0.66393 -0.18227 -0.64425 -0.17702 C -0.63653 -0.17492 -0.62866 -0.17324 -0.62078 -0.17072 C -0.60614 -0.1661 -0.59196 -0.15917 -0.577 -0.15623 L -0.55669 -0.15203 C -0.57259 -0.13796 -0.54976 -0.15665 -0.5959 -0.14573 C -0.617 -0.14069 -0.63716 -0.12956 -0.65842 -0.12494 C -0.66771 -0.12284 -0.67716 -0.12116 -0.68661 -0.11864 C -0.69244 -0.11696 -0.69795 -0.11402 -0.70378 -0.11234 C -0.7074 -0.11129 -0.71102 -0.11108 -0.71464 -0.11024 C -0.71685 -0.10982 -0.71874 -0.10835 -0.72094 -0.10814 C -0.73118 -0.10688 -0.7811 -0.10436 -0.78818 -0.10394 L -0.90866 -0.10604 C -0.91338 -0.10625 -0.91811 -0.10667 -0.92267 -0.10814 C -0.92504 -0.10877 -0.92677 -0.11129 -0.92897 -0.11234 C -0.93102 -0.11339 -0.93322 -0.1136 -0.93527 -0.11444 C -0.95023 -0.12116 -0.93543 -0.11696 -0.95244 -0.12074 C -0.9707 -0.12872 -0.95307 -0.122 -0.98063 -0.12704 C -0.9822 -0.12725 -0.98362 -0.12851 -0.98535 -0.12893 C -0.98992 -0.13061 -0.99464 -0.13229 -0.99937 -0.13313 C -1.00551 -0.13439 -1.01181 -0.1346 -1.01811 -0.13523 C -1.02015 -0.13607 -1.02236 -0.13649 -1.02441 -0.13733 C -1.02866 -0.13922 -1.03259 -0.14216 -1.03685 -0.14363 C -1.04771 -0.1472 -1.05889 -0.14846 -1.06976 -0.15203 C -1.09307 -0.1598 -1.08204 -0.15728 -1.10252 -0.16022 C -1.10567 -0.16169 -1.10881 -0.16337 -1.11196 -0.16442 C -1.11511 -0.16547 -1.12173 -0.16232 -1.12141 -0.16652 C -1.12078 -0.17345 -1.11401 -0.17639 -1.11039 -0.18122 C -1.10881 -0.18332 -1.10771 -0.18605 -1.10567 -0.18752 C -1.0874 -0.20075 -1.0833 -0.20558 -1.06031 -0.21251 C -1.04645 -0.21671 -0.97795 -0.22826 -0.96803 -0.2291 C -0.94 -0.23183 -0.88362 -0.2333 -0.88362 -0.2333 L -0.76787 -0.2312 C -0.76472 -0.2312 -0.7559 -0.23141 -0.75842 -0.2291 C -0.76236 -0.22574 -0.76787 -0.22784 -0.77259 -0.227 C -0.78803 -0.22112 -0.79385 -0.2186 -0.81322 -0.21461 C -0.82 -0.21314 -0.82677 -0.21335 -0.83354 -0.21251 C -0.8507 -0.21041 -0.86803 -0.20873 -0.88519 -0.20621 C -0.89984 -0.2039 -0.91433 -0.19991 -0.92897 -0.19781 C -0.94567 -0.19571 -0.96236 -0.19508 -0.97905 -0.19361 C -1.02472 -0.18962 -1.01511 -0.19046 -1.05559 -0.18542 C -1.06456 -0.18248 -1.07322 -0.17912 -1.0822 -0.17702 C -1.0874 -0.17576 -1.09275 -0.17576 -1.09795 -0.17492 C -1.1011 -0.17429 -1.10409 -0.17345 -1.10724 -0.17282 C -1.11039 -0.17009 -1.11464 -0.16862 -1.11669 -0.16442 L -1.12299 -0.15203 C -1.12346 -0.14846 -1.12378 -0.14489 -1.12441 -0.14153 C -1.12535 -0.13733 -1.12755 -0.12893 -1.12755 -0.12893 C -1.12661 -0.1199 -1.12708 -0.11024 -1.12441 -0.10184 C -1.12283 -0.09638 -1.11889 -0.0926 -1.11511 -0.08946 C -1.10047 -0.07707 -1.08582 -0.06447 -1.06976 -0.05607 L -0.99464 -0.01638 C -0.98173 -0.00987 -0.96913 -0.00147 -0.95559 0.00231 C -0.93055 0.00945 -0.9411 0.00693 -0.92425 0.01071 C -0.90929 0.00609 -0.9033 0.00525 -0.88992 -0.00189 C -0.88504 -0.0042 -0.88047 -0.00756 -0.87574 -0.01008 C -0.87165 -0.01239 -0.8674 -0.01407 -0.8633 -0.01638 C -0.85905 -0.0189 -0.85511 -0.02247 -0.8507 -0.02478 C -0.84724 -0.02667 -0.8433 -0.02688 -0.83984 -0.02898 C -0.81448 -0.04284 -0.83165 -0.03423 -0.81952 -0.04347 C -0.81133 -0.04977 -0.81401 -0.04515 -0.80693 -0.05607 C -0.80346 -0.06153 -0.80283 -0.06573 -0.80078 -0.07266 C -0.8033 -0.08379 -0.80362 -0.09638 -0.8085 -0.10604 C -0.81401 -0.11675 -0.82252 -0.12389 -0.83039 -0.13103 C -0.83874 -0.1388 -0.84614 -0.14909 -0.85543 -0.15413 C -0.85811 -0.15539 -0.86047 -0.1577 -0.8633 -0.15812 C -0.86992 -0.1598 -0.87685 -0.15959 -0.88362 -0.16022 C -0.89543 -0.16001 -0.9674 -0.16589 -1.00094 -0.15413 C -1.00519 -0.15245 -1.00929 -0.14993 -1.01338 -0.14783 C -1.01559 -0.14573 -1.01779 -0.14384 -1.01968 -0.14153 C -1.02378 -0.13691 -1.02929 -0.12851 -1.03228 -0.12284 C -1.03433 -0.11843 -1.03905 -0.10247 -1.04 -0.09974 C -1.04771 -0.07938 -1.04535 -0.09072 -1.05259 -0.06846 C -1.06078 -0.04305 -1.05023 -0.06825 -1.06031 -0.04557 C -1.0633 -0.01743 -1.06015 -0.04074 -1.06346 -0.02478 C -1.06456 -0.01911 -1.06425 -0.01281 -1.06661 -0.00798 C -1.06866 -0.00378 -1.0707 0.00042 -1.07291 0.00441 C -1.07433 0.00735 -1.07606 0.00987 -1.07763 0.01281 C -1.07921 0.01617 -1.08015 0.02037 -1.0822 0.02331 C -1.08425 0.02583 -1.09039 0.02835 -1.09322 0.02961 C -1.09842 0.02877 -1.10393 0.02982 -1.10881 0.02751 C -1.11559 0.02415 -1.12141 0.01785 -1.12755 0.01281 C -1.13622 0.00588 -1.14315 3.52793E-7 -1.15102 -0.00798 C -1.15511 -0.01218 -1.16504 -0.0231 -1.16834 -0.02898 C -1.17133 -0.03402 -1.17606 -0.04557 -1.17606 -0.04557 C -1.17669 -0.0483 -1.177 -0.05124 -1.17763 -0.05397 C -1.17858 -0.05817 -1.18078 -0.06636 -1.18078 -0.06636 C -1.18031 -0.07539 -1.18063 -0.08463 -1.17921 -0.09365 C -1.17858 -0.09743 -1.17637 -0.10079 -1.17448 -0.10394 C -1.16944 -0.11255 -1.16267 -0.11885 -1.15574 -0.12494 C -1.1507 -0.12935 -1.14519 -0.13292 -1.14015 -0.13733 C -1.13637 -0.14069 -1.13307 -0.14489 -1.12913 -0.14783 C -1.12519 -0.15056 -1.12094 -0.15245 -1.11669 -0.15413 C -1.10252 -0.15959 -1.08944 -0.16022 -1.07448 -0.16232 C -1.03905 -0.16106 -1.02456 -0.16337 -0.99307 -0.15413 C -0.97685 -0.1493 -0.96078 -0.14279 -0.94456 -0.13733 C -0.93842 -0.13523 -0.93196 -0.13376 -0.92582 -0.13103 C -0.89307 -0.11738 -0.90645 -0.12095 -0.88677 -0.11654 C -0.87385 -0.10793 -0.87889 -0.10982 -0.86173 -0.10604 L -0.84299 -0.10184 C -0.82803 -0.10247 -0.79874 -0.10037 -0.78031 -0.10814 C -0.76535 -0.11444 -0.76535 -0.11927 -0.7507 -0.12893 L -0.74126 -0.13523 C -0.72441 -0.16526 -0.75086 -0.12032 -0.72881 -0.14993 C -0.72661 -0.15266 -0.72582 -0.15707 -0.72409 -0.16022 C -0.7222 -0.164 -0.71952 -0.16694 -0.71779 -0.17072 C -0.71637 -0.17387 -0.71574 -0.17765 -0.71464 -0.18122 C -0.71244 -0.1892 -0.71354 -0.18647 -0.71149 -0.19571 C -0.71118 -0.19781 -0.71055 -0.19991 -0.71007 -0.20201 C -0.7107 -0.21965 -0.70944 -0.24779 -0.71779 -0.26459 C -0.72078 -0.27047 -0.72346 -0.27635 -0.72724 -0.28139 C -0.72976 -0.28475 -0.73527 -0.28748 -0.73811 -0.28958 C -0.73984 -0.29084 -0.7411 -0.29273 -0.74283 -0.29378 C -0.74488 -0.29504 -0.74708 -0.29483 -0.74913 -0.29588 C -0.76992 -0.30701 -0.74456 -0.29882 -0.77732 -0.31058 C -0.78661 -0.31373 -0.79606 -0.31562 -0.80535 -0.31877 C -0.83811 -0.33032 -0.82393 -0.32927 -0.85858 -0.33977 C -0.86535 -0.34166 -0.87212 -0.34208 -0.87889 -0.34376 C -0.8811 -0.34418 -0.88315 -0.34502 -0.88519 -0.34586 C -0.88834 -0.34502 -0.89149 -0.34502 -0.89464 -0.34376 C -0.89637 -0.34292 -0.89779 -0.34124 -0.89921 -0.33977 C -0.90094 -0.33788 -0.90252 -0.33578 -0.90393 -0.33347 C -0.90913 -0.32549 -0.90755 -0.32528 -0.91338 -0.31877 C -0.9148 -0.3173 -0.91669 -0.31646 -0.91795 -0.31457 C -0.92834 -0.30092 -0.91716 -0.31142 -0.9274 -0.30008 C -0.93464 -0.2921 -0.92992 -0.30029 -0.93685 -0.28958 C -0.93842 -0.28706 -0.93968 -0.2837 -0.94141 -0.28139 C -0.95401 -0.26459 -0.94834 -0.27782 -0.95874 -0.25829 C -0.96157 -0.25304 -0.96456 -0.24779 -0.96645 -0.2417 C -0.97039 -0.22952 -0.9759 -0.20411 -0.9759 -0.20411 C -0.97637 -0.19781 -0.977 -0.19151 -0.97748 -0.18542 C -0.97811 -0.17702 -0.97826 -0.16862 -0.97905 -0.16022 C -0.97921 -0.15812 -0.98015 -0.15623 -0.98063 -0.15413 C -0.98126 -0.1514 -0.98173 -0.14846 -0.9822 -0.14573 C -0.9822 -0.14489 -0.98472 -0.12452 -0.98535 -0.12284 C -0.98677 -0.11822 -0.98944 -0.11444 -0.99149 -0.11024 C -0.99322 -0.10688 -0.99448 -0.1031 -0.99622 -0.09974 C -1.00157 -0.08967 -1.01023 -0.07266 -1.01968 -0.06846 C -1.02614 -0.06573 -1.03354 -0.06216 -1.04 -0.06027 C -1.04362 -0.05901 -1.05732 -0.0567 -1.06031 -0.05607 C -1.077 -0.05733 -1.09385 -0.05712 -1.11039 -0.06027 C -1.11637 -0.06132 -1.12189 -0.06594 -1.12755 -0.06846 C -1.1296 -0.06951 -1.13181 -0.06993 -1.13385 -0.07056 C -1.13543 -0.07203 -1.13716 -0.07308 -1.13858 -0.07476 C -1.14204 -0.07938 -1.14204 -0.084 -1.14488 -0.08946 C -1.14818 -0.09596 -1.15275 -0.10142 -1.15574 -0.10814 C -1.15732 -0.11171 -1.15905 -0.11507 -1.16047 -0.11864 C -1.16267 -0.1241 -1.16504 -0.12956 -1.16677 -0.13523 C -1.17039 -0.14783 -1.16897 -0.14216 -1.17133 -0.15203 C -1.17196 -0.15686 -1.17291 -0.16169 -1.17291 -0.16652 C -1.17291 -0.17912 -1.17228 -0.19172 -1.17133 -0.20411 C -1.17118 -0.20705 -1.17039 -0.20978 -1.16992 -0.21251 C -1.16771 -0.22175 -1.16755 -0.22448 -1.16362 -0.2312 C -1.16267 -0.23267 -1.16141 -0.23393 -1.16047 -0.2354 C -1.15039 -0.25136 -1.16094 -0.23666 -1.15102 -0.2501 C -1.1485 -0.26039 -1.15086 -0.25304 -1.14488 -0.26459 C -1.14267 -0.26879 -1.14063 -0.27299 -1.13858 -0.27719 C -1.13543 -0.28328 -1.13527 -0.28454 -1.1307 -0.28958 C -1.12929 -0.29126 -1.12755 -0.29252 -1.12598 -0.29378 C -1.12504 -0.29588 -1.12409 -0.29819 -1.12299 -0.30008 C -1.11291 -0.31604 -1.12283 -0.29714 -1.11511 -0.31268 C -1.11464 -0.31541 -1.11275 -0.31835 -1.11354 -0.32087 C -1.11417 -0.32297 -1.11653 -0.32297 -1.11826 -0.32297 C -1.13748 -0.32297 -1.15685 -0.32171 -1.17606 -0.32087 C -1.17811 -0.32024 -1.18031 -0.31961 -1.18236 -0.31877 C -1.18393 -0.31814 -1.18535 -0.31709 -1.18708 -0.31667 C -1.18913 -0.31646 -1.19118 -0.31667 -1.19322 -0.3166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2019-10-30T01:24:49Z</dcterms:modified>
  <dc:language>zh-TW</dc:language>
</cp:coreProperties>
</file>