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71" d="100"/>
          <a:sy n="71" d="100"/>
        </p:scale>
        <p:origin x="-43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892209" y="642257"/>
            <a:ext cx="4175760" cy="2118360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1380000" y="944880"/>
            <a:ext cx="1950720" cy="1524000"/>
          </a:xfrm>
          <a:prstGeom prst="wedge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一見如故</a:t>
            </a:r>
            <a:endParaRPr lang="zh-TW" altLang="en-US" sz="3200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4" name="橢圓形圖說文字 3"/>
          <p:cNvSpPr/>
          <p:nvPr/>
        </p:nvSpPr>
        <p:spPr>
          <a:xfrm>
            <a:off x="4299480" y="1190400"/>
            <a:ext cx="2249280" cy="1278480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>
                <a:latin typeface="文鼎空疊圓" panose="020B0609010101010101" pitchFamily="49" charset="-120"/>
                <a:ea typeface="文鼎空疊圓" panose="020B0609010101010101" pitchFamily="49" charset="-120"/>
              </a:rPr>
              <a:t>一鼓作氣</a:t>
            </a:r>
          </a:p>
        </p:txBody>
      </p:sp>
      <p:sp>
        <p:nvSpPr>
          <p:cNvPr id="5" name="圓角矩形圖說文字 4"/>
          <p:cNvSpPr/>
          <p:nvPr/>
        </p:nvSpPr>
        <p:spPr>
          <a:xfrm>
            <a:off x="7073537" y="1356360"/>
            <a:ext cx="1798320" cy="1112520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878027" y="2391891"/>
            <a:ext cx="3227374" cy="5051778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446560" y="426720"/>
            <a:ext cx="2293080" cy="1783320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668800" y="442200"/>
            <a:ext cx="3139440" cy="1767840"/>
          </a:xfrm>
          <a:prstGeom prst="cloudCallout">
            <a:avLst>
              <a:gd name="adj1" fmla="val -12095"/>
              <a:gd name="adj2" fmla="val 86638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我想想</a:t>
            </a:r>
            <a:r>
              <a:rPr lang="en-US" altLang="zh-TW" sz="36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...</a:t>
            </a:r>
            <a:endParaRPr lang="zh-TW" altLang="en-US" sz="3600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080625" y="671485"/>
            <a:ext cx="3153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167485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717788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507480" y="944880"/>
            <a:ext cx="2529840" cy="1503120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"/>
                            </p:stCondLst>
                            <p:childTnLst>
                              <p:par>
                                <p:cTn id="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481 0.03717 L -0.17481 0.03717 C -0.19858 0.02436 -0.17732 0.03444 -0.20142 0.02646 C -0.20315 0.02583 -0.20504 0.02541 -0.20677 0.02457 C -0.20945 0.02352 -0.21197 0.02163 -0.21481 0.021 L -0.22536 0.01932 C -0.22725 0.01869 -0.22898 0.01827 -0.23071 0.01743 C -0.23512 0.01575 -0.23512 0.01512 -0.24016 0.01386 C -0.24362 0.01323 -0.24725 0.01281 -0.25071 0.01218 L -0.35748 0.01386 C -0.36646 0.01428 -0.37528 0.01512 -0.3841 0.01575 L -0.41481 0.01743 C -0.53134 0.01596 -0.52252 0.01743 -0.60299 0.01386 L -0.70158 0.00861 C -0.74299 0.00399 -0.72299 0.00567 -0.76173 0.00336 C -0.79087 -0.00105 -0.75418 0.00399 -0.80977 -0.00021 C -0.8274 -0.00168 -0.84898 -0.00525 -0.86709 -0.00567 L -1.00047 -0.00735 L -1.02047 -0.00924 C -1.03118 -0.00987 -1.04173 -0.00987 -1.05244 -0.01092 C -1.05512 -0.01113 -1.0578 -0.01239 -1.06047 -0.0126 C -1.06583 -0.01344 -1.07118 -0.01386 -1.07654 -0.01449 C -1.07921 -0.01575 -1.08173 -0.01743 -1.08441 -0.01806 L -1.10047 -0.02163 C -1.10189 -0.02226 -1.10315 -0.02268 -1.10441 -0.02331 C -1.10677 -0.02457 -1.10882 -0.02604 -1.11118 -0.02688 C -1.11418 -0.02793 -1.11732 -0.02814 -1.12047 -0.02877 C -1.12268 -0.02982 -1.12488 -0.03129 -1.12709 -0.03234 C -1.13307 -0.03465 -1.13858 -0.03591 -1.14457 -0.03759 C -1.1537 -0.04368 -1.14583 -0.03927 -1.15764 -0.04284 C -1.15906 -0.04326 -1.16032 -0.04431 -1.16173 -0.04473 C -1.16772 -0.04641 -1.17591 -0.04746 -1.18173 -0.0483 C -1.18299 -0.04893 -1.18441 -0.04956 -1.18567 -0.04998 C -1.19339 -0.0525 -1.2 -0.05292 -1.20835 -0.05355 C -1.21103 -0.05376 -1.2137 -0.05355 -1.21638 -0.05355 L -1.2178 -0.05355 " pathEditMode="relative" ptsTypes="AAAAAAAAAAAAAAAAAAAAAAAAAAAAAAAAAAAA">
                                      <p:cBhvr>
                                        <p:cTn id="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文鼎空疊圓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27</cp:revision>
  <dcterms:created xsi:type="dcterms:W3CDTF">2017-09-25T22:47:10Z</dcterms:created>
  <dcterms:modified xsi:type="dcterms:W3CDTF">2019-10-30T01:19:59Z</dcterms:modified>
  <dc:language>zh-TW</dc:language>
</cp:coreProperties>
</file>