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02500" y="563880"/>
            <a:ext cx="4053840" cy="2174280"/>
          </a:xfrm>
          <a:prstGeom prst="wedgeEllipseCallout">
            <a:avLst>
              <a:gd name="adj1" fmla="val -30983"/>
              <a:gd name="adj2" fmla="val 709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u="sng" dirty="0">
                <a:solidFill>
                  <a:srgbClr val="FF0000"/>
                </a:solidFill>
              </a:rPr>
              <a:t>你們知道「一」開頭的成語嗎？</a:t>
            </a:r>
          </a:p>
          <a:p>
            <a:pPr algn="ctr"/>
            <a:endParaRPr lang="zh-TW" altLang="en-US" sz="2800" u="sng" dirty="0">
              <a:solidFill>
                <a:srgbClr val="FF0000"/>
              </a:solidFill>
            </a:endParaRPr>
          </a:p>
          <a:p>
            <a:pPr algn="ctr"/>
            <a:endParaRPr lang="zh-TW" altLang="en-US" sz="100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1138320" y="291618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307740" y="883920"/>
            <a:ext cx="3147240" cy="1569720"/>
          </a:xfrm>
          <a:prstGeom prst="wedgeRoundRectCallout">
            <a:avLst>
              <a:gd name="adj1" fmla="val -7759"/>
              <a:gd name="adj2" fmla="val 111044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一見如故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3531960" y="883920"/>
            <a:ext cx="3147240" cy="1569720"/>
          </a:xfrm>
          <a:prstGeom prst="wedgeRoundRectCallout">
            <a:avLst>
              <a:gd name="adj1" fmla="val -14054"/>
              <a:gd name="adj2" fmla="val 87743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6679200" y="952500"/>
            <a:ext cx="3147240" cy="1569720"/>
          </a:xfrm>
          <a:prstGeom prst="wedgeRoundRectCallout">
            <a:avLst>
              <a:gd name="adj1" fmla="val -14054"/>
              <a:gd name="adj2" fmla="val 87743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</a:rPr>
              <a:t>一心二用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520480"/>
            <a:ext cx="295704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2118360" y="2743560"/>
            <a:ext cx="3245640" cy="442044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1359300" y="518160"/>
            <a:ext cx="3147240" cy="1569720"/>
          </a:xfrm>
          <a:prstGeom prst="wedgeRoundRectCallout">
            <a:avLst>
              <a:gd name="adj1" fmla="val -4369"/>
              <a:gd name="adj2" fmla="val 77063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小熊，那你呢？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5364000" y="518160"/>
            <a:ext cx="3147240" cy="1569720"/>
          </a:xfrm>
          <a:prstGeom prst="wedgeRoundRectCallout">
            <a:avLst>
              <a:gd name="adj1" fmla="val -9211"/>
              <a:gd name="adj2" fmla="val 9842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我想想</a:t>
            </a:r>
            <a:r>
              <a:rPr lang="en-US" altLang="zh-TW" sz="3600" dirty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 flipH="1">
            <a:off x="-3016200" y="792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914400" y="2407919"/>
            <a:ext cx="3796080" cy="5151755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910840"/>
            <a:ext cx="3679920" cy="4648835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5904000" y="517740"/>
            <a:ext cx="3147240" cy="1569720"/>
          </a:xfrm>
          <a:prstGeom prst="wedgeRoundRectCallout">
            <a:avLst>
              <a:gd name="adj1" fmla="val -9211"/>
              <a:gd name="adj2" fmla="val 9842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一時忘記</a:t>
            </a:r>
            <a:endParaRPr lang="en-US" altLang="zh-TW" sz="3600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2830760" y="49000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2"/>
          <a:stretch/>
        </p:blipFill>
        <p:spPr>
          <a:xfrm>
            <a:off x="12236400" y="200704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2"/>
          <a:stretch/>
        </p:blipFill>
        <p:spPr>
          <a:xfrm>
            <a:off x="10994520" y="458779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2"/>
          <a:stretch/>
        </p:blipFill>
        <p:spPr>
          <a:xfrm>
            <a:off x="10415400" y="34713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2"/>
          <a:stretch/>
        </p:blipFill>
        <p:spPr>
          <a:xfrm flipH="1">
            <a:off x="-2979931" y="31669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2"/>
          <a:stretch/>
        </p:blipFill>
        <p:spPr>
          <a:xfrm flipH="1">
            <a:off x="-2880000" y="187200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細明體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2019-10-30T01:23:56Z</dcterms:modified>
  <dc:language>zh-TW</dc:language>
</cp:coreProperties>
</file>