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FF"/>
    <a:srgbClr val="3399FF"/>
    <a:srgbClr val="FF3399"/>
    <a:srgbClr val="FF9999"/>
    <a:srgbClr val="9999FF"/>
    <a:srgbClr val="FF0066"/>
    <a:srgbClr val="FF33CC"/>
    <a:srgbClr val="FF66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D1244-9054-4E09-AAFC-1AB7B890DBF9}" type="doc">
      <dgm:prSet loTypeId="urn:microsoft.com/office/officeart/2005/8/layout/radial2" loCatId="relationship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zh-TW" altLang="en-US"/>
        </a:p>
      </dgm:t>
    </dgm:pt>
    <dgm:pt modelId="{EB316310-C06D-4288-B613-AB5A6104903A}">
      <dgm:prSet/>
      <dgm:spPr>
        <a:solidFill>
          <a:srgbClr val="9999FF">
            <a:alpha val="80000"/>
          </a:srgb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37B59A6-93A6-4A70-A246-BB24049E72C6}" type="parTrans" cxnId="{F317E3E0-4A09-4BBC-A1D8-C27CE06B6BA7}">
      <dgm:prSet/>
      <dgm:spPr/>
      <dgm:t>
        <a:bodyPr/>
        <a:lstStyle/>
        <a:p>
          <a:endParaRPr lang="zh-TW" altLang="en-US"/>
        </a:p>
      </dgm:t>
    </dgm:pt>
    <dgm:pt modelId="{3308EDA2-0B27-40AC-9CDC-9E59FB35CB9A}" type="sibTrans" cxnId="{F317E3E0-4A09-4BBC-A1D8-C27CE06B6BA7}">
      <dgm:prSet/>
      <dgm:spPr/>
      <dgm:t>
        <a:bodyPr/>
        <a:lstStyle/>
        <a:p>
          <a:endParaRPr lang="zh-TW" altLang="en-US"/>
        </a:p>
      </dgm:t>
    </dgm:pt>
    <dgm:pt modelId="{C2884548-6395-4ABC-B826-F6AB7F385B7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4A8E4BD-446A-40AC-B59B-7049771C232F}" type="parTrans" cxnId="{A29FD979-CDF7-489B-872E-8C5CC8E5B2F1}">
      <dgm:prSet/>
      <dgm:spPr/>
      <dgm:t>
        <a:bodyPr/>
        <a:lstStyle/>
        <a:p>
          <a:endParaRPr lang="zh-TW" altLang="en-US"/>
        </a:p>
      </dgm:t>
    </dgm:pt>
    <dgm:pt modelId="{0D06C3B5-994D-4C9E-B8EA-A104138B061E}" type="sibTrans" cxnId="{A29FD979-CDF7-489B-872E-8C5CC8E5B2F1}">
      <dgm:prSet/>
      <dgm:spPr/>
      <dgm:t>
        <a:bodyPr/>
        <a:lstStyle/>
        <a:p>
          <a:endParaRPr lang="zh-TW" altLang="en-US"/>
        </a:p>
      </dgm:t>
    </dgm:pt>
    <dgm:pt modelId="{FF57B715-F791-4758-B45C-B5B7BAD6CDE2}">
      <dgm:prSet/>
      <dgm:spPr>
        <a:solidFill>
          <a:srgbClr val="FF9999">
            <a:alpha val="70000"/>
          </a:srgb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F3D10BA-9B89-4DFD-B71B-DB405A75821B}" type="parTrans" cxnId="{B65E8E34-2745-497C-AACA-4678DF55E65A}">
      <dgm:prSet/>
      <dgm:spPr/>
      <dgm:t>
        <a:bodyPr/>
        <a:lstStyle/>
        <a:p>
          <a:endParaRPr lang="zh-TW" altLang="en-US"/>
        </a:p>
      </dgm:t>
    </dgm:pt>
    <dgm:pt modelId="{4262ACDD-404A-43ED-A82C-7B3129AD0C35}" type="sibTrans" cxnId="{B65E8E34-2745-497C-AACA-4678DF55E65A}">
      <dgm:prSet/>
      <dgm:spPr/>
      <dgm:t>
        <a:bodyPr/>
        <a:lstStyle/>
        <a:p>
          <a:endParaRPr lang="zh-TW" altLang="en-US"/>
        </a:p>
      </dgm:t>
    </dgm:pt>
    <dgm:pt modelId="{A4EBA135-97C9-4D81-B727-8EC3645EFB29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35740A9-BD30-4AAA-B303-156C3B4560EF}" type="parTrans" cxnId="{23F38D17-C8DC-475C-8A6D-AA1E4D9B1FAE}">
      <dgm:prSet/>
      <dgm:spPr/>
      <dgm:t>
        <a:bodyPr/>
        <a:lstStyle/>
        <a:p>
          <a:endParaRPr lang="zh-TW" altLang="en-US"/>
        </a:p>
      </dgm:t>
    </dgm:pt>
    <dgm:pt modelId="{BB26AE56-F8E9-4D0A-B7EF-F91F8BCE9641}" type="sibTrans" cxnId="{23F38D17-C8DC-475C-8A6D-AA1E4D9B1FAE}">
      <dgm:prSet/>
      <dgm:spPr/>
      <dgm:t>
        <a:bodyPr/>
        <a:lstStyle/>
        <a:p>
          <a:endParaRPr lang="zh-TW" altLang="en-US"/>
        </a:p>
      </dgm:t>
    </dgm:pt>
    <dgm:pt modelId="{94D28CE2-15D0-4F75-A5C6-D74EF0C996C8}">
      <dgm:prSet/>
      <dgm:spPr>
        <a:solidFill>
          <a:srgbClr val="3399FF">
            <a:alpha val="60000"/>
          </a:srgb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B347028-D833-4D3C-9319-A2CB0A9F6EC5}" type="parTrans" cxnId="{953FB76A-7C73-43E0-9D48-4D1D975D9E07}">
      <dgm:prSet/>
      <dgm:spPr/>
      <dgm:t>
        <a:bodyPr/>
        <a:lstStyle/>
        <a:p>
          <a:endParaRPr lang="zh-TW" altLang="en-US"/>
        </a:p>
      </dgm:t>
    </dgm:pt>
    <dgm:pt modelId="{FDF7522A-1096-4DEA-B15B-533299A181A5}" type="sibTrans" cxnId="{953FB76A-7C73-43E0-9D48-4D1D975D9E07}">
      <dgm:prSet/>
      <dgm:spPr/>
      <dgm:t>
        <a:bodyPr/>
        <a:lstStyle/>
        <a:p>
          <a:endParaRPr lang="zh-TW" altLang="en-US"/>
        </a:p>
      </dgm:t>
    </dgm:pt>
    <dgm:pt modelId="{84EFF0A3-B099-4B0A-B724-07E840EBA6A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3E4FA3A-76AA-420B-B3C7-804568A8D106}" type="parTrans" cxnId="{06887127-654B-44CE-9118-317FBDE6FD00}">
      <dgm:prSet/>
      <dgm:spPr/>
      <dgm:t>
        <a:bodyPr/>
        <a:lstStyle/>
        <a:p>
          <a:endParaRPr lang="zh-TW" altLang="en-US"/>
        </a:p>
      </dgm:t>
    </dgm:pt>
    <dgm:pt modelId="{74F33F0B-55E5-4F9A-84E5-C815582FF74E}" type="sibTrans" cxnId="{06887127-654B-44CE-9118-317FBDE6FD00}">
      <dgm:prSet/>
      <dgm:spPr/>
      <dgm:t>
        <a:bodyPr/>
        <a:lstStyle/>
        <a:p>
          <a:endParaRPr lang="zh-TW" altLang="en-US"/>
        </a:p>
      </dgm:t>
    </dgm:pt>
    <dgm:pt modelId="{4150AA08-8D92-4CEA-823C-62CFF1F98B86}">
      <dgm:prSet/>
      <dgm:spPr>
        <a:solidFill>
          <a:srgbClr val="FF99FF">
            <a:alpha val="49804"/>
          </a:srgb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D9173FA-4EB4-4864-B46A-DA50DC50A271}" type="parTrans" cxnId="{6DF12CD8-58AE-44FE-B83E-243127D5E215}">
      <dgm:prSet/>
      <dgm:spPr/>
      <dgm:t>
        <a:bodyPr/>
        <a:lstStyle/>
        <a:p>
          <a:endParaRPr lang="zh-TW" altLang="en-US"/>
        </a:p>
      </dgm:t>
    </dgm:pt>
    <dgm:pt modelId="{070DB3DF-E15A-4453-9E60-1C9B49F8740C}" type="sibTrans" cxnId="{6DF12CD8-58AE-44FE-B83E-243127D5E215}">
      <dgm:prSet/>
      <dgm:spPr/>
      <dgm:t>
        <a:bodyPr/>
        <a:lstStyle/>
        <a:p>
          <a:endParaRPr lang="zh-TW" altLang="en-US"/>
        </a:p>
      </dgm:t>
    </dgm:pt>
    <dgm:pt modelId="{34B4C941-B435-457E-AF74-007C36B65F4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3DBFDF-E8F0-419A-B04A-D0E3F15D344D}" type="parTrans" cxnId="{3FE5BEFC-8167-4C82-B501-1718F146BA87}">
      <dgm:prSet/>
      <dgm:spPr/>
      <dgm:t>
        <a:bodyPr/>
        <a:lstStyle/>
        <a:p>
          <a:endParaRPr lang="zh-TW" altLang="en-US"/>
        </a:p>
      </dgm:t>
    </dgm:pt>
    <dgm:pt modelId="{C73C53ED-21D8-42D7-AD96-121C1C7E97E1}" type="sibTrans" cxnId="{3FE5BEFC-8167-4C82-B501-1718F146BA87}">
      <dgm:prSet/>
      <dgm:spPr/>
      <dgm:t>
        <a:bodyPr/>
        <a:lstStyle/>
        <a:p>
          <a:endParaRPr lang="zh-TW" altLang="en-US"/>
        </a:p>
      </dgm:t>
    </dgm:pt>
    <dgm:pt modelId="{427D9BF1-4211-48E3-BF81-7E7A278003B6}" type="pres">
      <dgm:prSet presAssocID="{8C6D1244-9054-4E09-AAFC-1AB7B890DBF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35ACF1E-C39F-4E32-8C13-F6C33468B0AE}" type="pres">
      <dgm:prSet presAssocID="{8C6D1244-9054-4E09-AAFC-1AB7B890DBF9}" presName="cycle" presStyleCnt="0"/>
      <dgm:spPr/>
    </dgm:pt>
    <dgm:pt modelId="{EEEBBFF6-7167-400A-8EFD-6DE22AA7E664}" type="pres">
      <dgm:prSet presAssocID="{8C6D1244-9054-4E09-AAFC-1AB7B890DBF9}" presName="centerShape" presStyleCnt="0"/>
      <dgm:spPr/>
    </dgm:pt>
    <dgm:pt modelId="{765B4B02-6ED5-4940-9226-80A65A717932}" type="pres">
      <dgm:prSet presAssocID="{8C6D1244-9054-4E09-AAFC-1AB7B890DBF9}" presName="connSite" presStyleLbl="node1" presStyleIdx="0" presStyleCnt="5"/>
      <dgm:spPr/>
    </dgm:pt>
    <dgm:pt modelId="{03ECBCAD-1EF1-434F-8251-EA25409BCD48}" type="pres">
      <dgm:prSet presAssocID="{8C6D1244-9054-4E09-AAFC-1AB7B890DBF9}" presName="visible" presStyleLbl="node1" presStyleIdx="0" presStyleCnt="5"/>
      <dgm:spPr>
        <a:solidFill>
          <a:srgbClr val="FF5050">
            <a:alpha val="90000"/>
          </a:srgbClr>
        </a:solidFill>
      </dgm:spPr>
    </dgm:pt>
    <dgm:pt modelId="{642F5474-D5DD-4AEE-9CAC-831BAF9389D8}" type="pres">
      <dgm:prSet presAssocID="{537B59A6-93A6-4A70-A246-BB24049E72C6}" presName="Name25" presStyleLbl="parChTrans1D1" presStyleIdx="0" presStyleCnt="4"/>
      <dgm:spPr/>
    </dgm:pt>
    <dgm:pt modelId="{59CA639B-1981-44DA-B2FA-9EE2582C8482}" type="pres">
      <dgm:prSet presAssocID="{EB316310-C06D-4288-B613-AB5A6104903A}" presName="node" presStyleCnt="0"/>
      <dgm:spPr/>
    </dgm:pt>
    <dgm:pt modelId="{8FF23282-3A23-4650-8A8C-FBB192F0E724}" type="pres">
      <dgm:prSet presAssocID="{EB316310-C06D-4288-B613-AB5A6104903A}" presName="parentNode" presStyleLbl="node1" presStyleIdx="1" presStyleCnt="5" custLinFactNeighborX="-13688" custLinFactNeighborY="4562">
        <dgm:presLayoutVars>
          <dgm:chMax val="1"/>
          <dgm:bulletEnabled val="1"/>
        </dgm:presLayoutVars>
      </dgm:prSet>
      <dgm:spPr/>
    </dgm:pt>
    <dgm:pt modelId="{6DA2DE20-A370-4B90-866C-44C153E00BFC}" type="pres">
      <dgm:prSet presAssocID="{EB316310-C06D-4288-B613-AB5A6104903A}" presName="childNode" presStyleLbl="revTx" presStyleIdx="0" presStyleCnt="4">
        <dgm:presLayoutVars>
          <dgm:bulletEnabled val="1"/>
        </dgm:presLayoutVars>
      </dgm:prSet>
      <dgm:spPr/>
    </dgm:pt>
    <dgm:pt modelId="{0D0CEDC8-42D6-4D16-885B-B891397DE627}" type="pres">
      <dgm:prSet presAssocID="{4F3D10BA-9B89-4DFD-B71B-DB405A75821B}" presName="Name25" presStyleLbl="parChTrans1D1" presStyleIdx="1" presStyleCnt="4"/>
      <dgm:spPr/>
    </dgm:pt>
    <dgm:pt modelId="{15A44FE5-F42E-4D00-83A4-EB2C4F4C8441}" type="pres">
      <dgm:prSet presAssocID="{FF57B715-F791-4758-B45C-B5B7BAD6CDE2}" presName="node" presStyleCnt="0"/>
      <dgm:spPr/>
    </dgm:pt>
    <dgm:pt modelId="{191DF665-91A5-4ACF-9968-E1B0C371639F}" type="pres">
      <dgm:prSet presAssocID="{FF57B715-F791-4758-B45C-B5B7BAD6CDE2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3325EC45-D061-4BBC-90FD-31C385582FEF}" type="pres">
      <dgm:prSet presAssocID="{FF57B715-F791-4758-B45C-B5B7BAD6CDE2}" presName="childNode" presStyleLbl="revTx" presStyleIdx="1" presStyleCnt="4">
        <dgm:presLayoutVars>
          <dgm:bulletEnabled val="1"/>
        </dgm:presLayoutVars>
      </dgm:prSet>
      <dgm:spPr/>
    </dgm:pt>
    <dgm:pt modelId="{87B2D966-D37D-4116-9D04-6059AA672C96}" type="pres">
      <dgm:prSet presAssocID="{3B347028-D833-4D3C-9319-A2CB0A9F6EC5}" presName="Name25" presStyleLbl="parChTrans1D1" presStyleIdx="2" presStyleCnt="4"/>
      <dgm:spPr/>
    </dgm:pt>
    <dgm:pt modelId="{CD2928DC-EEF8-4053-B5CD-D760E5B3D8B0}" type="pres">
      <dgm:prSet presAssocID="{94D28CE2-15D0-4F75-A5C6-D74EF0C996C8}" presName="node" presStyleCnt="0"/>
      <dgm:spPr/>
    </dgm:pt>
    <dgm:pt modelId="{8755F894-9B21-4A62-996F-BEB53F3B721D}" type="pres">
      <dgm:prSet presAssocID="{94D28CE2-15D0-4F75-A5C6-D74EF0C996C8}" presName="parentNode" presStyleLbl="node1" presStyleIdx="3" presStyleCnt="5" custLinFactNeighborX="-10647" custLinFactNeighborY="12168">
        <dgm:presLayoutVars>
          <dgm:chMax val="1"/>
          <dgm:bulletEnabled val="1"/>
        </dgm:presLayoutVars>
      </dgm:prSet>
      <dgm:spPr/>
    </dgm:pt>
    <dgm:pt modelId="{EE65FA96-0D97-4A02-8C3A-08667B6B1645}" type="pres">
      <dgm:prSet presAssocID="{94D28CE2-15D0-4F75-A5C6-D74EF0C996C8}" presName="childNode" presStyleLbl="revTx" presStyleIdx="2" presStyleCnt="4">
        <dgm:presLayoutVars>
          <dgm:bulletEnabled val="1"/>
        </dgm:presLayoutVars>
      </dgm:prSet>
      <dgm:spPr/>
    </dgm:pt>
    <dgm:pt modelId="{0C30E407-BA54-4558-B7E6-CC3E70EB1E28}" type="pres">
      <dgm:prSet presAssocID="{1D9173FA-4EB4-4864-B46A-DA50DC50A271}" presName="Name25" presStyleLbl="parChTrans1D1" presStyleIdx="3" presStyleCnt="4"/>
      <dgm:spPr/>
    </dgm:pt>
    <dgm:pt modelId="{77004E87-CF9C-4496-976D-C4685F3CDF79}" type="pres">
      <dgm:prSet presAssocID="{4150AA08-8D92-4CEA-823C-62CFF1F98B86}" presName="node" presStyleCnt="0"/>
      <dgm:spPr/>
    </dgm:pt>
    <dgm:pt modelId="{6BC09099-23A3-4357-A775-B6ACCC88A9F8}" type="pres">
      <dgm:prSet presAssocID="{4150AA08-8D92-4CEA-823C-62CFF1F98B86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5028C11F-CB94-43A1-850E-C07919D3A0C7}" type="pres">
      <dgm:prSet presAssocID="{4150AA08-8D92-4CEA-823C-62CFF1F98B86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09DD13CB-E595-491C-96F1-C9F0DE6269FC}" type="presOf" srcId="{8C6D1244-9054-4E09-AAFC-1AB7B890DBF9}" destId="{427D9BF1-4211-48E3-BF81-7E7A278003B6}" srcOrd="0" destOrd="0" presId="urn:microsoft.com/office/officeart/2005/8/layout/radial2"/>
    <dgm:cxn modelId="{02D8B45E-DAF4-41F0-8DC4-3B9305F4EFC5}" type="presOf" srcId="{537B59A6-93A6-4A70-A246-BB24049E72C6}" destId="{642F5474-D5DD-4AEE-9CAC-831BAF9389D8}" srcOrd="0" destOrd="0" presId="urn:microsoft.com/office/officeart/2005/8/layout/radial2"/>
    <dgm:cxn modelId="{F317E3E0-4A09-4BBC-A1D8-C27CE06B6BA7}" srcId="{8C6D1244-9054-4E09-AAFC-1AB7B890DBF9}" destId="{EB316310-C06D-4288-B613-AB5A6104903A}" srcOrd="0" destOrd="0" parTransId="{537B59A6-93A6-4A70-A246-BB24049E72C6}" sibTransId="{3308EDA2-0B27-40AC-9CDC-9E59FB35CB9A}"/>
    <dgm:cxn modelId="{A29FD979-CDF7-489B-872E-8C5CC8E5B2F1}" srcId="{EB316310-C06D-4288-B613-AB5A6104903A}" destId="{C2884548-6395-4ABC-B826-F6AB7F385B77}" srcOrd="0" destOrd="0" parTransId="{64A8E4BD-446A-40AC-B59B-7049771C232F}" sibTransId="{0D06C3B5-994D-4C9E-B8EA-A104138B061E}"/>
    <dgm:cxn modelId="{9F637252-E61E-4D15-A7F5-8E004935B675}" type="presOf" srcId="{4150AA08-8D92-4CEA-823C-62CFF1F98B86}" destId="{6BC09099-23A3-4357-A775-B6ACCC88A9F8}" srcOrd="0" destOrd="0" presId="urn:microsoft.com/office/officeart/2005/8/layout/radial2"/>
    <dgm:cxn modelId="{40FBBA3B-23D6-4F84-A2AD-C985AF4AA92F}" type="presOf" srcId="{94D28CE2-15D0-4F75-A5C6-D74EF0C996C8}" destId="{8755F894-9B21-4A62-996F-BEB53F3B721D}" srcOrd="0" destOrd="0" presId="urn:microsoft.com/office/officeart/2005/8/layout/radial2"/>
    <dgm:cxn modelId="{B65E8E34-2745-497C-AACA-4678DF55E65A}" srcId="{8C6D1244-9054-4E09-AAFC-1AB7B890DBF9}" destId="{FF57B715-F791-4758-B45C-B5B7BAD6CDE2}" srcOrd="1" destOrd="0" parTransId="{4F3D10BA-9B89-4DFD-B71B-DB405A75821B}" sibTransId="{4262ACDD-404A-43ED-A82C-7B3129AD0C35}"/>
    <dgm:cxn modelId="{A89722A7-386F-4FFE-8D37-4251168FAC7C}" type="presOf" srcId="{A4EBA135-97C9-4D81-B727-8EC3645EFB29}" destId="{3325EC45-D061-4BBC-90FD-31C385582FEF}" srcOrd="0" destOrd="0" presId="urn:microsoft.com/office/officeart/2005/8/layout/radial2"/>
    <dgm:cxn modelId="{23F38D17-C8DC-475C-8A6D-AA1E4D9B1FAE}" srcId="{FF57B715-F791-4758-B45C-B5B7BAD6CDE2}" destId="{A4EBA135-97C9-4D81-B727-8EC3645EFB29}" srcOrd="0" destOrd="0" parTransId="{635740A9-BD30-4AAA-B303-156C3B4560EF}" sibTransId="{BB26AE56-F8E9-4D0A-B7EF-F91F8BCE9641}"/>
    <dgm:cxn modelId="{06887127-654B-44CE-9118-317FBDE6FD00}" srcId="{94D28CE2-15D0-4F75-A5C6-D74EF0C996C8}" destId="{84EFF0A3-B099-4B0A-B724-07E840EBA6A1}" srcOrd="0" destOrd="0" parTransId="{C3E4FA3A-76AA-420B-B3C7-804568A8D106}" sibTransId="{74F33F0B-55E5-4F9A-84E5-C815582FF74E}"/>
    <dgm:cxn modelId="{BD8203D4-4894-49B5-82E3-2585350DFF63}" type="presOf" srcId="{4F3D10BA-9B89-4DFD-B71B-DB405A75821B}" destId="{0D0CEDC8-42D6-4D16-885B-B891397DE627}" srcOrd="0" destOrd="0" presId="urn:microsoft.com/office/officeart/2005/8/layout/radial2"/>
    <dgm:cxn modelId="{953FB76A-7C73-43E0-9D48-4D1D975D9E07}" srcId="{8C6D1244-9054-4E09-AAFC-1AB7B890DBF9}" destId="{94D28CE2-15D0-4F75-A5C6-D74EF0C996C8}" srcOrd="2" destOrd="0" parTransId="{3B347028-D833-4D3C-9319-A2CB0A9F6EC5}" sibTransId="{FDF7522A-1096-4DEA-B15B-533299A181A5}"/>
    <dgm:cxn modelId="{DC91F451-ED72-466B-9EE5-726D711B2F9F}" type="presOf" srcId="{EB316310-C06D-4288-B613-AB5A6104903A}" destId="{8FF23282-3A23-4650-8A8C-FBB192F0E724}" srcOrd="0" destOrd="0" presId="urn:microsoft.com/office/officeart/2005/8/layout/radial2"/>
    <dgm:cxn modelId="{3FE5BEFC-8167-4C82-B501-1718F146BA87}" srcId="{4150AA08-8D92-4CEA-823C-62CFF1F98B86}" destId="{34B4C941-B435-457E-AF74-007C36B65F4B}" srcOrd="0" destOrd="0" parTransId="{283DBFDF-E8F0-419A-B04A-D0E3F15D344D}" sibTransId="{C73C53ED-21D8-42D7-AD96-121C1C7E97E1}"/>
    <dgm:cxn modelId="{48D6D661-07C5-4050-B130-779D3003A1F8}" type="presOf" srcId="{FF57B715-F791-4758-B45C-B5B7BAD6CDE2}" destId="{191DF665-91A5-4ACF-9968-E1B0C371639F}" srcOrd="0" destOrd="0" presId="urn:microsoft.com/office/officeart/2005/8/layout/radial2"/>
    <dgm:cxn modelId="{D0E6CA3E-0E39-4AB6-8E91-D7D438EC0806}" type="presOf" srcId="{1D9173FA-4EB4-4864-B46A-DA50DC50A271}" destId="{0C30E407-BA54-4558-B7E6-CC3E70EB1E28}" srcOrd="0" destOrd="0" presId="urn:microsoft.com/office/officeart/2005/8/layout/radial2"/>
    <dgm:cxn modelId="{CC03F915-8F91-4734-B36E-1CAD11C2F81F}" type="presOf" srcId="{C2884548-6395-4ABC-B826-F6AB7F385B77}" destId="{6DA2DE20-A370-4B90-866C-44C153E00BFC}" srcOrd="0" destOrd="0" presId="urn:microsoft.com/office/officeart/2005/8/layout/radial2"/>
    <dgm:cxn modelId="{6DF12CD8-58AE-44FE-B83E-243127D5E215}" srcId="{8C6D1244-9054-4E09-AAFC-1AB7B890DBF9}" destId="{4150AA08-8D92-4CEA-823C-62CFF1F98B86}" srcOrd="3" destOrd="0" parTransId="{1D9173FA-4EB4-4864-B46A-DA50DC50A271}" sibTransId="{070DB3DF-E15A-4453-9E60-1C9B49F8740C}"/>
    <dgm:cxn modelId="{90CE8E72-7177-463E-A79B-7E59C9AF1CC6}" type="presOf" srcId="{3B347028-D833-4D3C-9319-A2CB0A9F6EC5}" destId="{87B2D966-D37D-4116-9D04-6059AA672C96}" srcOrd="0" destOrd="0" presId="urn:microsoft.com/office/officeart/2005/8/layout/radial2"/>
    <dgm:cxn modelId="{60C4175D-9D8A-449A-964E-23C5A21DF6F4}" type="presOf" srcId="{84EFF0A3-B099-4B0A-B724-07E840EBA6A1}" destId="{EE65FA96-0D97-4A02-8C3A-08667B6B1645}" srcOrd="0" destOrd="0" presId="urn:microsoft.com/office/officeart/2005/8/layout/radial2"/>
    <dgm:cxn modelId="{7B7C7945-580F-42DA-83A1-025498064DAD}" type="presOf" srcId="{34B4C941-B435-457E-AF74-007C36B65F4B}" destId="{5028C11F-CB94-43A1-850E-C07919D3A0C7}" srcOrd="0" destOrd="0" presId="urn:microsoft.com/office/officeart/2005/8/layout/radial2"/>
    <dgm:cxn modelId="{6D8DFAC8-2BFD-4F00-A13D-B8BD3F0BC463}" type="presParOf" srcId="{427D9BF1-4211-48E3-BF81-7E7A278003B6}" destId="{635ACF1E-C39F-4E32-8C13-F6C33468B0AE}" srcOrd="0" destOrd="0" presId="urn:microsoft.com/office/officeart/2005/8/layout/radial2"/>
    <dgm:cxn modelId="{E646D630-E75E-450C-8207-716BA1CDCF06}" type="presParOf" srcId="{635ACF1E-C39F-4E32-8C13-F6C33468B0AE}" destId="{EEEBBFF6-7167-400A-8EFD-6DE22AA7E664}" srcOrd="0" destOrd="0" presId="urn:microsoft.com/office/officeart/2005/8/layout/radial2"/>
    <dgm:cxn modelId="{15917B92-9251-4ACC-9C0E-C3D6F35F5B83}" type="presParOf" srcId="{EEEBBFF6-7167-400A-8EFD-6DE22AA7E664}" destId="{765B4B02-6ED5-4940-9226-80A65A717932}" srcOrd="0" destOrd="0" presId="urn:microsoft.com/office/officeart/2005/8/layout/radial2"/>
    <dgm:cxn modelId="{B0C86F45-175D-429A-AEB1-61F87B486D4A}" type="presParOf" srcId="{EEEBBFF6-7167-400A-8EFD-6DE22AA7E664}" destId="{03ECBCAD-1EF1-434F-8251-EA25409BCD48}" srcOrd="1" destOrd="0" presId="urn:microsoft.com/office/officeart/2005/8/layout/radial2"/>
    <dgm:cxn modelId="{CD86CF82-D03E-4271-9F65-A942BD59402C}" type="presParOf" srcId="{635ACF1E-C39F-4E32-8C13-F6C33468B0AE}" destId="{642F5474-D5DD-4AEE-9CAC-831BAF9389D8}" srcOrd="1" destOrd="0" presId="urn:microsoft.com/office/officeart/2005/8/layout/radial2"/>
    <dgm:cxn modelId="{B2A7FABD-FB92-467A-9733-18B395C0C44A}" type="presParOf" srcId="{635ACF1E-C39F-4E32-8C13-F6C33468B0AE}" destId="{59CA639B-1981-44DA-B2FA-9EE2582C8482}" srcOrd="2" destOrd="0" presId="urn:microsoft.com/office/officeart/2005/8/layout/radial2"/>
    <dgm:cxn modelId="{1F4A5CCC-86FF-4B9E-9865-080955CB8C80}" type="presParOf" srcId="{59CA639B-1981-44DA-B2FA-9EE2582C8482}" destId="{8FF23282-3A23-4650-8A8C-FBB192F0E724}" srcOrd="0" destOrd="0" presId="urn:microsoft.com/office/officeart/2005/8/layout/radial2"/>
    <dgm:cxn modelId="{EAD0E315-DB8B-4612-A9A3-247DFE5DA1B9}" type="presParOf" srcId="{59CA639B-1981-44DA-B2FA-9EE2582C8482}" destId="{6DA2DE20-A370-4B90-866C-44C153E00BFC}" srcOrd="1" destOrd="0" presId="urn:microsoft.com/office/officeart/2005/8/layout/radial2"/>
    <dgm:cxn modelId="{11F93C07-3193-4622-BEA8-A1D734AC8792}" type="presParOf" srcId="{635ACF1E-C39F-4E32-8C13-F6C33468B0AE}" destId="{0D0CEDC8-42D6-4D16-885B-B891397DE627}" srcOrd="3" destOrd="0" presId="urn:microsoft.com/office/officeart/2005/8/layout/radial2"/>
    <dgm:cxn modelId="{1C2A2FC0-DD0A-40E5-9D40-57D9A9CBAD63}" type="presParOf" srcId="{635ACF1E-C39F-4E32-8C13-F6C33468B0AE}" destId="{15A44FE5-F42E-4D00-83A4-EB2C4F4C8441}" srcOrd="4" destOrd="0" presId="urn:microsoft.com/office/officeart/2005/8/layout/radial2"/>
    <dgm:cxn modelId="{7237F8B2-24E6-4E71-8007-39A64EA68331}" type="presParOf" srcId="{15A44FE5-F42E-4D00-83A4-EB2C4F4C8441}" destId="{191DF665-91A5-4ACF-9968-E1B0C371639F}" srcOrd="0" destOrd="0" presId="urn:microsoft.com/office/officeart/2005/8/layout/radial2"/>
    <dgm:cxn modelId="{E6224A23-6D36-4F6C-877E-BF1F266E749F}" type="presParOf" srcId="{15A44FE5-F42E-4D00-83A4-EB2C4F4C8441}" destId="{3325EC45-D061-4BBC-90FD-31C385582FEF}" srcOrd="1" destOrd="0" presId="urn:microsoft.com/office/officeart/2005/8/layout/radial2"/>
    <dgm:cxn modelId="{5FF70824-E115-4035-A876-6C0704D9FB26}" type="presParOf" srcId="{635ACF1E-C39F-4E32-8C13-F6C33468B0AE}" destId="{87B2D966-D37D-4116-9D04-6059AA672C96}" srcOrd="5" destOrd="0" presId="urn:microsoft.com/office/officeart/2005/8/layout/radial2"/>
    <dgm:cxn modelId="{F86B8EAB-CC2A-440D-9F96-8D70D8C5B5C8}" type="presParOf" srcId="{635ACF1E-C39F-4E32-8C13-F6C33468B0AE}" destId="{CD2928DC-EEF8-4053-B5CD-D760E5B3D8B0}" srcOrd="6" destOrd="0" presId="urn:microsoft.com/office/officeart/2005/8/layout/radial2"/>
    <dgm:cxn modelId="{9A7F3606-F9E1-4885-8C0A-152CB3AB9632}" type="presParOf" srcId="{CD2928DC-EEF8-4053-B5CD-D760E5B3D8B0}" destId="{8755F894-9B21-4A62-996F-BEB53F3B721D}" srcOrd="0" destOrd="0" presId="urn:microsoft.com/office/officeart/2005/8/layout/radial2"/>
    <dgm:cxn modelId="{E8F2943D-475A-4BEC-B7E7-2C0126758182}" type="presParOf" srcId="{CD2928DC-EEF8-4053-B5CD-D760E5B3D8B0}" destId="{EE65FA96-0D97-4A02-8C3A-08667B6B1645}" srcOrd="1" destOrd="0" presId="urn:microsoft.com/office/officeart/2005/8/layout/radial2"/>
    <dgm:cxn modelId="{0D52BD37-D665-4CBF-B9D9-F872328C14DF}" type="presParOf" srcId="{635ACF1E-C39F-4E32-8C13-F6C33468B0AE}" destId="{0C30E407-BA54-4558-B7E6-CC3E70EB1E28}" srcOrd="7" destOrd="0" presId="urn:microsoft.com/office/officeart/2005/8/layout/radial2"/>
    <dgm:cxn modelId="{2B792147-0AF6-4875-8D56-A62D4BFCDC62}" type="presParOf" srcId="{635ACF1E-C39F-4E32-8C13-F6C33468B0AE}" destId="{77004E87-CF9C-4496-976D-C4685F3CDF79}" srcOrd="8" destOrd="0" presId="urn:microsoft.com/office/officeart/2005/8/layout/radial2"/>
    <dgm:cxn modelId="{F3E03C11-8986-4E85-B17F-D077AAE6A0B1}" type="presParOf" srcId="{77004E87-CF9C-4496-976D-C4685F3CDF79}" destId="{6BC09099-23A3-4357-A775-B6ACCC88A9F8}" srcOrd="0" destOrd="0" presId="urn:microsoft.com/office/officeart/2005/8/layout/radial2"/>
    <dgm:cxn modelId="{5A8BBCDF-78EA-46B9-A310-33445A49F734}" type="presParOf" srcId="{77004E87-CF9C-4496-976D-C4685F3CDF79}" destId="{5028C11F-CB94-43A1-850E-C07919D3A0C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0E407-BA54-4558-B7E6-CC3E70EB1E28}">
      <dsp:nvSpPr>
        <dsp:cNvPr id="0" name=""/>
        <dsp:cNvSpPr/>
      </dsp:nvSpPr>
      <dsp:spPr>
        <a:xfrm rot="3681982">
          <a:off x="2144851" y="2742748"/>
          <a:ext cx="723955" cy="39111"/>
        </a:xfrm>
        <a:custGeom>
          <a:avLst/>
          <a:gdLst/>
          <a:ahLst/>
          <a:cxnLst/>
          <a:rect l="0" t="0" r="0" b="0"/>
          <a:pathLst>
            <a:path>
              <a:moveTo>
                <a:pt x="0" y="19555"/>
              </a:moveTo>
              <a:lnTo>
                <a:pt x="723955" y="195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2D966-D37D-4116-9D04-6059AA672C96}">
      <dsp:nvSpPr>
        <dsp:cNvPr id="0" name=""/>
        <dsp:cNvSpPr/>
      </dsp:nvSpPr>
      <dsp:spPr>
        <a:xfrm rot="1623780">
          <a:off x="2535909" y="2283549"/>
          <a:ext cx="455148" cy="39111"/>
        </a:xfrm>
        <a:custGeom>
          <a:avLst/>
          <a:gdLst/>
          <a:ahLst/>
          <a:cxnLst/>
          <a:rect l="0" t="0" r="0" b="0"/>
          <a:pathLst>
            <a:path>
              <a:moveTo>
                <a:pt x="0" y="19555"/>
              </a:moveTo>
              <a:lnTo>
                <a:pt x="455148" y="195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CEDC8-42D6-4D16-885B-B891397DE627}">
      <dsp:nvSpPr>
        <dsp:cNvPr id="0" name=""/>
        <dsp:cNvSpPr/>
      </dsp:nvSpPr>
      <dsp:spPr>
        <a:xfrm rot="20287942">
          <a:off x="2542194" y="1626529"/>
          <a:ext cx="517897" cy="39111"/>
        </a:xfrm>
        <a:custGeom>
          <a:avLst/>
          <a:gdLst/>
          <a:ahLst/>
          <a:cxnLst/>
          <a:rect l="0" t="0" r="0" b="0"/>
          <a:pathLst>
            <a:path>
              <a:moveTo>
                <a:pt x="0" y="19555"/>
              </a:moveTo>
              <a:lnTo>
                <a:pt x="517897" y="195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F5474-D5DD-4AEE-9CAC-831BAF9389D8}">
      <dsp:nvSpPr>
        <dsp:cNvPr id="0" name=""/>
        <dsp:cNvSpPr/>
      </dsp:nvSpPr>
      <dsp:spPr>
        <a:xfrm rot="17740537">
          <a:off x="2116403" y="1129995"/>
          <a:ext cx="650331" cy="39111"/>
        </a:xfrm>
        <a:custGeom>
          <a:avLst/>
          <a:gdLst/>
          <a:ahLst/>
          <a:cxnLst/>
          <a:rect l="0" t="0" r="0" b="0"/>
          <a:pathLst>
            <a:path>
              <a:moveTo>
                <a:pt x="0" y="19555"/>
              </a:moveTo>
              <a:lnTo>
                <a:pt x="650331" y="195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CBCAD-1EF1-434F-8251-EA25409BCD48}">
      <dsp:nvSpPr>
        <dsp:cNvPr id="0" name=""/>
        <dsp:cNvSpPr/>
      </dsp:nvSpPr>
      <dsp:spPr>
        <a:xfrm>
          <a:off x="1344131" y="1227899"/>
          <a:ext cx="1431406" cy="1431406"/>
        </a:xfrm>
        <a:prstGeom prst="ellipse">
          <a:avLst/>
        </a:prstGeom>
        <a:solidFill>
          <a:srgbClr val="FF5050">
            <a:alpha val="9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F23282-3A23-4650-8A8C-FBB192F0E724}">
      <dsp:nvSpPr>
        <dsp:cNvPr id="0" name=""/>
        <dsp:cNvSpPr/>
      </dsp:nvSpPr>
      <dsp:spPr>
        <a:xfrm>
          <a:off x="2339092" y="40047"/>
          <a:ext cx="858844" cy="858844"/>
        </a:xfrm>
        <a:prstGeom prst="ellipse">
          <a:avLst/>
        </a:prstGeom>
        <a:solidFill>
          <a:srgbClr val="9999FF">
            <a:alpha val="8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64867" y="165822"/>
        <a:ext cx="607294" cy="607294"/>
      </dsp:txXfrm>
    </dsp:sp>
    <dsp:sp modelId="{6DA2DE20-A370-4B90-866C-44C153E00BFC}">
      <dsp:nvSpPr>
        <dsp:cNvPr id="0" name=""/>
        <dsp:cNvSpPr/>
      </dsp:nvSpPr>
      <dsp:spPr>
        <a:xfrm>
          <a:off x="3283820" y="40047"/>
          <a:ext cx="1288266" cy="858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83820" y="40047"/>
        <a:ext cx="1288266" cy="858844"/>
      </dsp:txXfrm>
    </dsp:sp>
    <dsp:sp modelId="{191DF665-91A5-4ACF-9968-E1B0C371639F}">
      <dsp:nvSpPr>
        <dsp:cNvPr id="0" name=""/>
        <dsp:cNvSpPr/>
      </dsp:nvSpPr>
      <dsp:spPr>
        <a:xfrm>
          <a:off x="3010562" y="960269"/>
          <a:ext cx="858844" cy="858844"/>
        </a:xfrm>
        <a:prstGeom prst="ellipse">
          <a:avLst/>
        </a:prstGeom>
        <a:solidFill>
          <a:srgbClr val="FF9999">
            <a:alpha val="7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36337" y="1086044"/>
        <a:ext cx="607294" cy="607294"/>
      </dsp:txXfrm>
    </dsp:sp>
    <dsp:sp modelId="{3325EC45-D061-4BBC-90FD-31C385582FEF}">
      <dsp:nvSpPr>
        <dsp:cNvPr id="0" name=""/>
        <dsp:cNvSpPr/>
      </dsp:nvSpPr>
      <dsp:spPr>
        <a:xfrm>
          <a:off x="3955290" y="960269"/>
          <a:ext cx="1288266" cy="858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55290" y="960269"/>
        <a:ext cx="1288266" cy="858844"/>
      </dsp:txXfrm>
    </dsp:sp>
    <dsp:sp modelId="{8755F894-9B21-4A62-996F-BEB53F3B721D}">
      <dsp:nvSpPr>
        <dsp:cNvPr id="0" name=""/>
        <dsp:cNvSpPr/>
      </dsp:nvSpPr>
      <dsp:spPr>
        <a:xfrm>
          <a:off x="2919120" y="2172596"/>
          <a:ext cx="858844" cy="858844"/>
        </a:xfrm>
        <a:prstGeom prst="ellipse">
          <a:avLst/>
        </a:prstGeom>
        <a:solidFill>
          <a:srgbClr val="3399FF">
            <a:alpha val="6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44895" y="2298371"/>
        <a:ext cx="607294" cy="607294"/>
      </dsp:txXfrm>
    </dsp:sp>
    <dsp:sp modelId="{EE65FA96-0D97-4A02-8C3A-08667B6B1645}">
      <dsp:nvSpPr>
        <dsp:cNvPr id="0" name=""/>
        <dsp:cNvSpPr/>
      </dsp:nvSpPr>
      <dsp:spPr>
        <a:xfrm>
          <a:off x="3863849" y="2172596"/>
          <a:ext cx="1288266" cy="858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63849" y="2172596"/>
        <a:ext cx="1288266" cy="858844"/>
      </dsp:txXfrm>
    </dsp:sp>
    <dsp:sp modelId="{6BC09099-23A3-4357-A775-B6ACCC88A9F8}">
      <dsp:nvSpPr>
        <dsp:cNvPr id="0" name=""/>
        <dsp:cNvSpPr/>
      </dsp:nvSpPr>
      <dsp:spPr>
        <a:xfrm>
          <a:off x="2456650" y="3027494"/>
          <a:ext cx="858844" cy="858844"/>
        </a:xfrm>
        <a:prstGeom prst="ellipse">
          <a:avLst/>
        </a:prstGeom>
        <a:solidFill>
          <a:srgbClr val="FF99FF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82425" y="3153269"/>
        <a:ext cx="607294" cy="607294"/>
      </dsp:txXfrm>
    </dsp:sp>
    <dsp:sp modelId="{5028C11F-CB94-43A1-850E-C07919D3A0C7}">
      <dsp:nvSpPr>
        <dsp:cNvPr id="0" name=""/>
        <dsp:cNvSpPr/>
      </dsp:nvSpPr>
      <dsp:spPr>
        <a:xfrm>
          <a:off x="3401379" y="3027494"/>
          <a:ext cx="1288266" cy="858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01379" y="3027494"/>
        <a:ext cx="1288266" cy="858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33591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40820" y="2718366"/>
            <a:ext cx="3450140" cy="3091866"/>
          </a:xfrm>
          <a:prstGeom prst="noSmoking">
            <a:avLst>
              <a:gd name="adj" fmla="val 12323"/>
            </a:avLst>
          </a:prstGeom>
          <a:solidFill>
            <a:srgbClr val="FF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96239" l="461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40820" y="3637470"/>
            <a:ext cx="1867283" cy="154471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6239" l="461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024" y="3842789"/>
            <a:ext cx="1619089" cy="133939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96239" l="461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129" y="2704671"/>
            <a:ext cx="1867283" cy="154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710531248"/>
              </p:ext>
            </p:extLst>
          </p:nvPr>
        </p:nvGraphicFramePr>
        <p:xfrm>
          <a:off x="836022" y="1981100"/>
          <a:ext cx="6587688" cy="3887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37</cp:revision>
  <dcterms:created xsi:type="dcterms:W3CDTF">2017-11-07T04:44:24Z</dcterms:created>
  <dcterms:modified xsi:type="dcterms:W3CDTF">2019-10-09T01:23:42Z</dcterms:modified>
</cp:coreProperties>
</file>