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C7A6CA-362D-496D-87EA-2E5649348A62}" type="doc">
      <dgm:prSet loTypeId="urn:microsoft.com/office/officeart/2005/8/layout/radial2" loCatId="relationship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zh-TW" altLang="en-US"/>
        </a:p>
      </dgm:t>
    </dgm:pt>
    <dgm:pt modelId="{0BE40F45-4DF6-418F-AD0F-74993DE61D65}">
      <dgm:prSet/>
      <dgm:spPr/>
      <dgm:t>
        <a:bodyPr/>
        <a:lstStyle/>
        <a:p>
          <a:pPr rtl="0"/>
          <a:r>
            <a:rPr lang="zh-TW" dirty="0" smtClean="0">
              <a:latin typeface="文鼎超明" panose="020B0609010101010101" pitchFamily="49" charset="-120"/>
              <a:ea typeface="文鼎超明" panose="020B0609010101010101" pitchFamily="49" charset="-120"/>
            </a:rPr>
            <a:t>巡</a:t>
          </a:r>
          <a:endParaRPr lang="zh-TW" dirty="0">
            <a:latin typeface="文鼎超明" panose="020B0609010101010101" pitchFamily="49" charset="-120"/>
            <a:ea typeface="文鼎超明" panose="020B0609010101010101" pitchFamily="49" charset="-120"/>
          </a:endParaRPr>
        </a:p>
      </dgm:t>
    </dgm:pt>
    <dgm:pt modelId="{ED0540EB-A11E-4EF4-A8A8-544763FDA07A}" type="parTrans" cxnId="{041EB185-DBAC-47E5-BA3F-5574027451C1}">
      <dgm:prSet/>
      <dgm:spPr/>
      <dgm:t>
        <a:bodyPr/>
        <a:lstStyle/>
        <a:p>
          <a:endParaRPr lang="zh-TW" altLang="en-US"/>
        </a:p>
      </dgm:t>
    </dgm:pt>
    <dgm:pt modelId="{A1C7CB32-3BE7-4349-8834-EB395350F2B3}" type="sibTrans" cxnId="{041EB185-DBAC-47E5-BA3F-5574027451C1}">
      <dgm:prSet/>
      <dgm:spPr/>
      <dgm:t>
        <a:bodyPr/>
        <a:lstStyle/>
        <a:p>
          <a:endParaRPr lang="zh-TW" altLang="en-US"/>
        </a:p>
      </dgm:t>
    </dgm:pt>
    <dgm:pt modelId="{7B60D882-F44E-474B-90A8-21C563DBBA23}">
      <dgm:prSet/>
      <dgm:spPr/>
      <dgm:t>
        <a:bodyPr/>
        <a:lstStyle/>
        <a:p>
          <a:pPr rtl="0"/>
          <a:r>
            <a:rPr lang="zh-TW" dirty="0" smtClean="0">
              <a:latin typeface="文鼎超明" panose="020B0609010101010101" pitchFamily="49" charset="-120"/>
              <a:ea typeface="文鼎超明" panose="020B0609010101010101" pitchFamily="49" charset="-120"/>
            </a:rPr>
            <a:t>巡檢容器</a:t>
          </a:r>
          <a:endParaRPr lang="zh-TW" dirty="0">
            <a:latin typeface="文鼎超明" panose="020B0609010101010101" pitchFamily="49" charset="-120"/>
            <a:ea typeface="文鼎超明" panose="020B0609010101010101" pitchFamily="49" charset="-120"/>
          </a:endParaRPr>
        </a:p>
      </dgm:t>
    </dgm:pt>
    <dgm:pt modelId="{10AF2DB1-94A1-4894-A74F-AD5F695AF87A}" type="parTrans" cxnId="{2759FC0A-DC8C-4DED-B2FE-A89FB4FCBC1F}">
      <dgm:prSet/>
      <dgm:spPr/>
      <dgm:t>
        <a:bodyPr/>
        <a:lstStyle/>
        <a:p>
          <a:endParaRPr lang="zh-TW" altLang="en-US"/>
        </a:p>
      </dgm:t>
    </dgm:pt>
    <dgm:pt modelId="{B964122E-11B6-494B-91F8-A173409B66A6}" type="sibTrans" cxnId="{2759FC0A-DC8C-4DED-B2FE-A89FB4FCBC1F}">
      <dgm:prSet/>
      <dgm:spPr/>
      <dgm:t>
        <a:bodyPr/>
        <a:lstStyle/>
        <a:p>
          <a:endParaRPr lang="zh-TW" altLang="en-US"/>
        </a:p>
      </dgm:t>
    </dgm:pt>
    <dgm:pt modelId="{3B479058-9078-4E72-B221-6DF25619FF8B}">
      <dgm:prSet/>
      <dgm:spPr/>
      <dgm:t>
        <a:bodyPr/>
        <a:lstStyle/>
        <a:p>
          <a:pPr rtl="0"/>
          <a:r>
            <a:rPr lang="zh-TW" dirty="0" smtClean="0">
              <a:latin typeface="文鼎超明" panose="020B0609010101010101" pitchFamily="49" charset="-120"/>
              <a:ea typeface="文鼎超明" panose="020B0609010101010101" pitchFamily="49" charset="-120"/>
            </a:rPr>
            <a:t>倒</a:t>
          </a:r>
          <a:endParaRPr lang="zh-TW" dirty="0">
            <a:latin typeface="文鼎超明" panose="020B0609010101010101" pitchFamily="49" charset="-120"/>
            <a:ea typeface="文鼎超明" panose="020B0609010101010101" pitchFamily="49" charset="-120"/>
          </a:endParaRPr>
        </a:p>
      </dgm:t>
    </dgm:pt>
    <dgm:pt modelId="{ADCFB5CB-E3D6-4697-B12E-3049AD6EA2A1}" type="parTrans" cxnId="{99FB7443-28C2-4A8A-B5A0-7A4BB543B67B}">
      <dgm:prSet/>
      <dgm:spPr/>
      <dgm:t>
        <a:bodyPr/>
        <a:lstStyle/>
        <a:p>
          <a:endParaRPr lang="zh-TW" altLang="en-US"/>
        </a:p>
      </dgm:t>
    </dgm:pt>
    <dgm:pt modelId="{E892047F-766E-41DA-8711-8BCDAE38AA5A}" type="sibTrans" cxnId="{99FB7443-28C2-4A8A-B5A0-7A4BB543B67B}">
      <dgm:prSet/>
      <dgm:spPr/>
      <dgm:t>
        <a:bodyPr/>
        <a:lstStyle/>
        <a:p>
          <a:endParaRPr lang="zh-TW" altLang="en-US"/>
        </a:p>
      </dgm:t>
    </dgm:pt>
    <dgm:pt modelId="{E5E7BB1D-C2BC-4530-A048-75366C92B297}">
      <dgm:prSet/>
      <dgm:spPr/>
      <dgm:t>
        <a:bodyPr/>
        <a:lstStyle/>
        <a:p>
          <a:pPr rtl="0"/>
          <a:r>
            <a:rPr lang="zh-TW" dirty="0" smtClean="0">
              <a:latin typeface="文鼎超明" panose="020B0609010101010101" pitchFamily="49" charset="-120"/>
              <a:ea typeface="文鼎超明" panose="020B0609010101010101" pitchFamily="49" charset="-120"/>
            </a:rPr>
            <a:t>倒掉積水</a:t>
          </a:r>
          <a:endParaRPr lang="zh-TW" dirty="0">
            <a:latin typeface="文鼎超明" panose="020B0609010101010101" pitchFamily="49" charset="-120"/>
            <a:ea typeface="文鼎超明" panose="020B0609010101010101" pitchFamily="49" charset="-120"/>
          </a:endParaRPr>
        </a:p>
      </dgm:t>
    </dgm:pt>
    <dgm:pt modelId="{30BDD6AA-7109-4E1E-AE6C-BDD2B6F2F6D7}" type="parTrans" cxnId="{4C2B0E24-C99B-41CD-9A0B-C8DE3BCDAA7D}">
      <dgm:prSet/>
      <dgm:spPr/>
      <dgm:t>
        <a:bodyPr/>
        <a:lstStyle/>
        <a:p>
          <a:endParaRPr lang="zh-TW" altLang="en-US"/>
        </a:p>
      </dgm:t>
    </dgm:pt>
    <dgm:pt modelId="{D2C2D4F3-75E9-4359-A40D-9F25E35D5727}" type="sibTrans" cxnId="{4C2B0E24-C99B-41CD-9A0B-C8DE3BCDAA7D}">
      <dgm:prSet/>
      <dgm:spPr/>
      <dgm:t>
        <a:bodyPr/>
        <a:lstStyle/>
        <a:p>
          <a:endParaRPr lang="zh-TW" altLang="en-US"/>
        </a:p>
      </dgm:t>
    </dgm:pt>
    <dgm:pt modelId="{9A86175F-8E62-4704-8D30-ECFD1881DD6C}">
      <dgm:prSet/>
      <dgm:spPr/>
      <dgm:t>
        <a:bodyPr/>
        <a:lstStyle/>
        <a:p>
          <a:pPr rtl="0"/>
          <a:r>
            <a:rPr lang="zh-TW" dirty="0" smtClean="0">
              <a:latin typeface="文鼎超明" panose="020B0609010101010101" pitchFamily="49" charset="-120"/>
              <a:ea typeface="文鼎超明" panose="020B0609010101010101" pitchFamily="49" charset="-120"/>
            </a:rPr>
            <a:t>清</a:t>
          </a:r>
          <a:endParaRPr lang="zh-TW" dirty="0">
            <a:latin typeface="文鼎超明" panose="020B0609010101010101" pitchFamily="49" charset="-120"/>
            <a:ea typeface="文鼎超明" panose="020B0609010101010101" pitchFamily="49" charset="-120"/>
          </a:endParaRPr>
        </a:p>
      </dgm:t>
    </dgm:pt>
    <dgm:pt modelId="{71A5EEC0-07C1-4994-AC60-163B69815F1B}" type="parTrans" cxnId="{B9F0008D-4608-475B-8EDD-B13EF58122BE}">
      <dgm:prSet/>
      <dgm:spPr/>
      <dgm:t>
        <a:bodyPr/>
        <a:lstStyle/>
        <a:p>
          <a:endParaRPr lang="zh-TW" altLang="en-US"/>
        </a:p>
      </dgm:t>
    </dgm:pt>
    <dgm:pt modelId="{C165DAFC-AB39-42F7-89DF-92BE7AAECC4D}" type="sibTrans" cxnId="{B9F0008D-4608-475B-8EDD-B13EF58122BE}">
      <dgm:prSet/>
      <dgm:spPr/>
      <dgm:t>
        <a:bodyPr/>
        <a:lstStyle/>
        <a:p>
          <a:endParaRPr lang="zh-TW" altLang="en-US"/>
        </a:p>
      </dgm:t>
    </dgm:pt>
    <dgm:pt modelId="{97EE7F1A-07AC-45F5-A9A2-7616BA42A566}">
      <dgm:prSet/>
      <dgm:spPr/>
      <dgm:t>
        <a:bodyPr/>
        <a:lstStyle/>
        <a:p>
          <a:pPr rtl="0"/>
          <a:r>
            <a:rPr lang="zh-TW" dirty="0" smtClean="0">
              <a:latin typeface="文鼎超明" panose="020B0609010101010101" pitchFamily="49" charset="-120"/>
              <a:ea typeface="文鼎超明" panose="020B0609010101010101" pitchFamily="49" charset="-120"/>
            </a:rPr>
            <a:t>清潔容器</a:t>
          </a:r>
          <a:endParaRPr lang="zh-TW" dirty="0">
            <a:latin typeface="文鼎超明" panose="020B0609010101010101" pitchFamily="49" charset="-120"/>
            <a:ea typeface="文鼎超明" panose="020B0609010101010101" pitchFamily="49" charset="-120"/>
          </a:endParaRPr>
        </a:p>
      </dgm:t>
    </dgm:pt>
    <dgm:pt modelId="{CF46EDDF-6620-486E-B5B3-181ED8C3B791}" type="parTrans" cxnId="{E8341E32-F8A6-40F1-9BEF-FEF349DD764F}">
      <dgm:prSet/>
      <dgm:spPr/>
      <dgm:t>
        <a:bodyPr/>
        <a:lstStyle/>
        <a:p>
          <a:endParaRPr lang="zh-TW" altLang="en-US"/>
        </a:p>
      </dgm:t>
    </dgm:pt>
    <dgm:pt modelId="{7C6C79FD-691C-4FB0-8C1D-40856BBE812A}" type="sibTrans" cxnId="{E8341E32-F8A6-40F1-9BEF-FEF349DD764F}">
      <dgm:prSet/>
      <dgm:spPr/>
      <dgm:t>
        <a:bodyPr/>
        <a:lstStyle/>
        <a:p>
          <a:endParaRPr lang="zh-TW" altLang="en-US"/>
        </a:p>
      </dgm:t>
    </dgm:pt>
    <dgm:pt modelId="{B7A8C90D-85FA-41F4-A451-675285243A03}">
      <dgm:prSet/>
      <dgm:spPr/>
      <dgm:t>
        <a:bodyPr/>
        <a:lstStyle/>
        <a:p>
          <a:pPr rtl="0"/>
          <a:r>
            <a:rPr lang="zh-TW" dirty="0" smtClean="0">
              <a:latin typeface="文鼎超明" panose="020B0609010101010101" pitchFamily="49" charset="-120"/>
              <a:ea typeface="文鼎超明" panose="020B0609010101010101" pitchFamily="49" charset="-120"/>
            </a:rPr>
            <a:t>刷</a:t>
          </a:r>
          <a:endParaRPr lang="zh-TW" dirty="0">
            <a:latin typeface="文鼎超明" panose="020B0609010101010101" pitchFamily="49" charset="-120"/>
            <a:ea typeface="文鼎超明" panose="020B0609010101010101" pitchFamily="49" charset="-120"/>
          </a:endParaRPr>
        </a:p>
      </dgm:t>
    </dgm:pt>
    <dgm:pt modelId="{A1B6BCCB-8317-405B-8072-3A47F9FA2CB3}" type="parTrans" cxnId="{5FA6B3E7-14D1-4EEE-9CB5-E9B4DFD85672}">
      <dgm:prSet/>
      <dgm:spPr/>
      <dgm:t>
        <a:bodyPr/>
        <a:lstStyle/>
        <a:p>
          <a:endParaRPr lang="zh-TW" altLang="en-US"/>
        </a:p>
      </dgm:t>
    </dgm:pt>
    <dgm:pt modelId="{B0D89CCD-5C3D-4326-981B-0C7F8B4E4744}" type="sibTrans" cxnId="{5FA6B3E7-14D1-4EEE-9CB5-E9B4DFD85672}">
      <dgm:prSet/>
      <dgm:spPr/>
      <dgm:t>
        <a:bodyPr/>
        <a:lstStyle/>
        <a:p>
          <a:endParaRPr lang="zh-TW" altLang="en-US"/>
        </a:p>
      </dgm:t>
    </dgm:pt>
    <dgm:pt modelId="{FD0A79A0-FDB0-4D05-B321-5BAFF3329AC6}">
      <dgm:prSet/>
      <dgm:spPr/>
      <dgm:t>
        <a:bodyPr/>
        <a:lstStyle/>
        <a:p>
          <a:pPr rtl="0"/>
          <a:r>
            <a:rPr lang="zh-TW" dirty="0" smtClean="0">
              <a:latin typeface="文鼎超明" panose="020B0609010101010101" pitchFamily="49" charset="-120"/>
              <a:ea typeface="文鼎超明" panose="020B0609010101010101" pitchFamily="49" charset="-120"/>
            </a:rPr>
            <a:t>刷除蟲卵</a:t>
          </a:r>
          <a:endParaRPr lang="zh-TW" dirty="0">
            <a:latin typeface="文鼎超明" panose="020B0609010101010101" pitchFamily="49" charset="-120"/>
            <a:ea typeface="文鼎超明" panose="020B0609010101010101" pitchFamily="49" charset="-120"/>
          </a:endParaRPr>
        </a:p>
      </dgm:t>
    </dgm:pt>
    <dgm:pt modelId="{44F72B1F-F266-4729-9CBD-A93BAC438A26}" type="parTrans" cxnId="{C102533E-BAAB-44AC-BFC4-3A283A2C52A7}">
      <dgm:prSet/>
      <dgm:spPr/>
      <dgm:t>
        <a:bodyPr/>
        <a:lstStyle/>
        <a:p>
          <a:endParaRPr lang="zh-TW" altLang="en-US"/>
        </a:p>
      </dgm:t>
    </dgm:pt>
    <dgm:pt modelId="{8A58923C-CAEF-495B-A9FA-316606995CBE}" type="sibTrans" cxnId="{C102533E-BAAB-44AC-BFC4-3A283A2C52A7}">
      <dgm:prSet/>
      <dgm:spPr/>
      <dgm:t>
        <a:bodyPr/>
        <a:lstStyle/>
        <a:p>
          <a:endParaRPr lang="zh-TW" altLang="en-US"/>
        </a:p>
      </dgm:t>
    </dgm:pt>
    <dgm:pt modelId="{CF8AC00B-8694-44F2-B56F-4EE12FE77990}" type="pres">
      <dgm:prSet presAssocID="{DEC7A6CA-362D-496D-87EA-2E5649348A62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41DEF77-9AD6-4265-B0E2-1A18CBEF0A62}" type="pres">
      <dgm:prSet presAssocID="{DEC7A6CA-362D-496D-87EA-2E5649348A62}" presName="cycle" presStyleCnt="0"/>
      <dgm:spPr/>
    </dgm:pt>
    <dgm:pt modelId="{B0D1F014-45A2-4072-97AE-B6A669EFDE1D}" type="pres">
      <dgm:prSet presAssocID="{DEC7A6CA-362D-496D-87EA-2E5649348A62}" presName="centerShape" presStyleCnt="0"/>
      <dgm:spPr/>
    </dgm:pt>
    <dgm:pt modelId="{1F7D55C3-B496-4E4D-AF47-0E3DDECD6C3F}" type="pres">
      <dgm:prSet presAssocID="{DEC7A6CA-362D-496D-87EA-2E5649348A62}" presName="connSite" presStyleLbl="node1" presStyleIdx="0" presStyleCnt="5"/>
      <dgm:spPr/>
    </dgm:pt>
    <dgm:pt modelId="{DBEF669F-1A9A-4942-9D36-C6EF2FED32E5}" type="pres">
      <dgm:prSet presAssocID="{DEC7A6CA-362D-496D-87EA-2E5649348A62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A37DDB9-81CD-4156-8434-D8702DF7CDCD}" type="pres">
      <dgm:prSet presAssocID="{ED0540EB-A11E-4EF4-A8A8-544763FDA07A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1CC8C86A-F72C-4137-86F4-96E80ED27AE5}" type="pres">
      <dgm:prSet presAssocID="{0BE40F45-4DF6-418F-AD0F-74993DE61D65}" presName="node" presStyleCnt="0"/>
      <dgm:spPr/>
    </dgm:pt>
    <dgm:pt modelId="{CE8862EF-8307-4DA6-B2F5-81AA5FE12E68}" type="pres">
      <dgm:prSet presAssocID="{0BE40F45-4DF6-418F-AD0F-74993DE61D65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2B1100-2444-408D-A188-531297FD6D71}" type="pres">
      <dgm:prSet presAssocID="{0BE40F45-4DF6-418F-AD0F-74993DE61D65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117A920-B7B8-4816-BF6A-FCB03E25E60D}" type="pres">
      <dgm:prSet presAssocID="{ADCFB5CB-E3D6-4697-B12E-3049AD6EA2A1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7036936A-46E4-4B72-BB13-ECAA96797C43}" type="pres">
      <dgm:prSet presAssocID="{3B479058-9078-4E72-B221-6DF25619FF8B}" presName="node" presStyleCnt="0"/>
      <dgm:spPr/>
    </dgm:pt>
    <dgm:pt modelId="{B422B8F6-03E3-48F2-AE86-BACA34ABBB4D}" type="pres">
      <dgm:prSet presAssocID="{3B479058-9078-4E72-B221-6DF25619FF8B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8E0981F-23A5-479A-96BD-FF791BD36152}" type="pres">
      <dgm:prSet presAssocID="{3B479058-9078-4E72-B221-6DF25619FF8B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315185D-08CF-4AC9-BB6E-CEA5B89C2A2C}" type="pres">
      <dgm:prSet presAssocID="{71A5EEC0-07C1-4994-AC60-163B69815F1B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D944D7FC-399C-4FC1-A14F-07F05BA3781B}" type="pres">
      <dgm:prSet presAssocID="{9A86175F-8E62-4704-8D30-ECFD1881DD6C}" presName="node" presStyleCnt="0"/>
      <dgm:spPr/>
    </dgm:pt>
    <dgm:pt modelId="{25CE43CD-45FE-499B-9BF0-04E4A6B2CE5E}" type="pres">
      <dgm:prSet presAssocID="{9A86175F-8E62-4704-8D30-ECFD1881DD6C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9CBA8D-1FF7-43DC-8DCD-B5602896F620}" type="pres">
      <dgm:prSet presAssocID="{9A86175F-8E62-4704-8D30-ECFD1881DD6C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480E616-6D05-4FB3-AA27-537586E7824E}" type="pres">
      <dgm:prSet presAssocID="{A1B6BCCB-8317-405B-8072-3A47F9FA2CB3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D24A52B5-7053-4F47-A641-9B9CA29BC309}" type="pres">
      <dgm:prSet presAssocID="{B7A8C90D-85FA-41F4-A451-675285243A03}" presName="node" presStyleCnt="0"/>
      <dgm:spPr/>
    </dgm:pt>
    <dgm:pt modelId="{EC166BF6-8656-4192-9FE3-659F5FF29E0B}" type="pres">
      <dgm:prSet presAssocID="{B7A8C90D-85FA-41F4-A451-675285243A03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835B8EA-2D69-416F-A443-23AC12011ACC}" type="pres">
      <dgm:prSet presAssocID="{B7A8C90D-85FA-41F4-A451-675285243A03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9FB7443-28C2-4A8A-B5A0-7A4BB543B67B}" srcId="{DEC7A6CA-362D-496D-87EA-2E5649348A62}" destId="{3B479058-9078-4E72-B221-6DF25619FF8B}" srcOrd="1" destOrd="0" parTransId="{ADCFB5CB-E3D6-4697-B12E-3049AD6EA2A1}" sibTransId="{E892047F-766E-41DA-8711-8BCDAE38AA5A}"/>
    <dgm:cxn modelId="{4C2B0E24-C99B-41CD-9A0B-C8DE3BCDAA7D}" srcId="{3B479058-9078-4E72-B221-6DF25619FF8B}" destId="{E5E7BB1D-C2BC-4530-A048-75366C92B297}" srcOrd="0" destOrd="0" parTransId="{30BDD6AA-7109-4E1E-AE6C-BDD2B6F2F6D7}" sibTransId="{D2C2D4F3-75E9-4359-A40D-9F25E35D5727}"/>
    <dgm:cxn modelId="{5939C8C8-5203-4B93-84C6-AF2F4E686D10}" type="presOf" srcId="{71A5EEC0-07C1-4994-AC60-163B69815F1B}" destId="{9315185D-08CF-4AC9-BB6E-CEA5B89C2A2C}" srcOrd="0" destOrd="0" presId="urn:microsoft.com/office/officeart/2005/8/layout/radial2"/>
    <dgm:cxn modelId="{48B7F5D2-4415-440B-BDFE-825F1255487B}" type="presOf" srcId="{A1B6BCCB-8317-405B-8072-3A47F9FA2CB3}" destId="{C480E616-6D05-4FB3-AA27-537586E7824E}" srcOrd="0" destOrd="0" presId="urn:microsoft.com/office/officeart/2005/8/layout/radial2"/>
    <dgm:cxn modelId="{5F87D302-5933-4D91-94B3-7A43BDB2A37E}" type="presOf" srcId="{FD0A79A0-FDB0-4D05-B321-5BAFF3329AC6}" destId="{3835B8EA-2D69-416F-A443-23AC12011ACC}" srcOrd="0" destOrd="0" presId="urn:microsoft.com/office/officeart/2005/8/layout/radial2"/>
    <dgm:cxn modelId="{7A1CE2F7-39C6-49C9-BD00-02E5B53C3C36}" type="presOf" srcId="{3B479058-9078-4E72-B221-6DF25619FF8B}" destId="{B422B8F6-03E3-48F2-AE86-BACA34ABBB4D}" srcOrd="0" destOrd="0" presId="urn:microsoft.com/office/officeart/2005/8/layout/radial2"/>
    <dgm:cxn modelId="{B9F0008D-4608-475B-8EDD-B13EF58122BE}" srcId="{DEC7A6CA-362D-496D-87EA-2E5649348A62}" destId="{9A86175F-8E62-4704-8D30-ECFD1881DD6C}" srcOrd="2" destOrd="0" parTransId="{71A5EEC0-07C1-4994-AC60-163B69815F1B}" sibTransId="{C165DAFC-AB39-42F7-89DF-92BE7AAECC4D}"/>
    <dgm:cxn modelId="{DD962AB9-3B70-4E8E-BFED-FA497B910ADD}" type="presOf" srcId="{97EE7F1A-07AC-45F5-A9A2-7616BA42A566}" destId="{6C9CBA8D-1FF7-43DC-8DCD-B5602896F620}" srcOrd="0" destOrd="0" presId="urn:microsoft.com/office/officeart/2005/8/layout/radial2"/>
    <dgm:cxn modelId="{0E4CDA7C-F128-4495-B8D6-D57207E10134}" type="presOf" srcId="{9A86175F-8E62-4704-8D30-ECFD1881DD6C}" destId="{25CE43CD-45FE-499B-9BF0-04E4A6B2CE5E}" srcOrd="0" destOrd="0" presId="urn:microsoft.com/office/officeart/2005/8/layout/radial2"/>
    <dgm:cxn modelId="{D19F1ECB-B480-4322-A916-B91E2CEC441D}" type="presOf" srcId="{DEC7A6CA-362D-496D-87EA-2E5649348A62}" destId="{CF8AC00B-8694-44F2-B56F-4EE12FE77990}" srcOrd="0" destOrd="0" presId="urn:microsoft.com/office/officeart/2005/8/layout/radial2"/>
    <dgm:cxn modelId="{CF506C67-9CE3-49F1-8F7E-740283C317CE}" type="presOf" srcId="{ED0540EB-A11E-4EF4-A8A8-544763FDA07A}" destId="{BA37DDB9-81CD-4156-8434-D8702DF7CDCD}" srcOrd="0" destOrd="0" presId="urn:microsoft.com/office/officeart/2005/8/layout/radial2"/>
    <dgm:cxn modelId="{C78C408D-47EA-4509-8D5B-F48C26E8F0E7}" type="presOf" srcId="{E5E7BB1D-C2BC-4530-A048-75366C92B297}" destId="{E8E0981F-23A5-479A-96BD-FF791BD36152}" srcOrd="0" destOrd="0" presId="urn:microsoft.com/office/officeart/2005/8/layout/radial2"/>
    <dgm:cxn modelId="{4F07665E-2CF2-4670-B0DB-9492A1AE7E4D}" type="presOf" srcId="{B7A8C90D-85FA-41F4-A451-675285243A03}" destId="{EC166BF6-8656-4192-9FE3-659F5FF29E0B}" srcOrd="0" destOrd="0" presId="urn:microsoft.com/office/officeart/2005/8/layout/radial2"/>
    <dgm:cxn modelId="{E8341E32-F8A6-40F1-9BEF-FEF349DD764F}" srcId="{9A86175F-8E62-4704-8D30-ECFD1881DD6C}" destId="{97EE7F1A-07AC-45F5-A9A2-7616BA42A566}" srcOrd="0" destOrd="0" parTransId="{CF46EDDF-6620-486E-B5B3-181ED8C3B791}" sibTransId="{7C6C79FD-691C-4FB0-8C1D-40856BBE812A}"/>
    <dgm:cxn modelId="{D1A93587-FEA8-4067-A545-09E7E933CB7B}" type="presOf" srcId="{0BE40F45-4DF6-418F-AD0F-74993DE61D65}" destId="{CE8862EF-8307-4DA6-B2F5-81AA5FE12E68}" srcOrd="0" destOrd="0" presId="urn:microsoft.com/office/officeart/2005/8/layout/radial2"/>
    <dgm:cxn modelId="{2759FC0A-DC8C-4DED-B2FE-A89FB4FCBC1F}" srcId="{0BE40F45-4DF6-418F-AD0F-74993DE61D65}" destId="{7B60D882-F44E-474B-90A8-21C563DBBA23}" srcOrd="0" destOrd="0" parTransId="{10AF2DB1-94A1-4894-A74F-AD5F695AF87A}" sibTransId="{B964122E-11B6-494B-91F8-A173409B66A6}"/>
    <dgm:cxn modelId="{15840594-ABDE-4B8E-A593-6D472AB8EC3D}" type="presOf" srcId="{ADCFB5CB-E3D6-4697-B12E-3049AD6EA2A1}" destId="{8117A920-B7B8-4816-BF6A-FCB03E25E60D}" srcOrd="0" destOrd="0" presId="urn:microsoft.com/office/officeart/2005/8/layout/radial2"/>
    <dgm:cxn modelId="{5FA6B3E7-14D1-4EEE-9CB5-E9B4DFD85672}" srcId="{DEC7A6CA-362D-496D-87EA-2E5649348A62}" destId="{B7A8C90D-85FA-41F4-A451-675285243A03}" srcOrd="3" destOrd="0" parTransId="{A1B6BCCB-8317-405B-8072-3A47F9FA2CB3}" sibTransId="{B0D89CCD-5C3D-4326-981B-0C7F8B4E4744}"/>
    <dgm:cxn modelId="{C102533E-BAAB-44AC-BFC4-3A283A2C52A7}" srcId="{B7A8C90D-85FA-41F4-A451-675285243A03}" destId="{FD0A79A0-FDB0-4D05-B321-5BAFF3329AC6}" srcOrd="0" destOrd="0" parTransId="{44F72B1F-F266-4729-9CBD-A93BAC438A26}" sibTransId="{8A58923C-CAEF-495B-A9FA-316606995CBE}"/>
    <dgm:cxn modelId="{1A08216C-3620-4318-A5FB-DB42BE85A1FD}" type="presOf" srcId="{7B60D882-F44E-474B-90A8-21C563DBBA23}" destId="{CA2B1100-2444-408D-A188-531297FD6D71}" srcOrd="0" destOrd="0" presId="urn:microsoft.com/office/officeart/2005/8/layout/radial2"/>
    <dgm:cxn modelId="{041EB185-DBAC-47E5-BA3F-5574027451C1}" srcId="{DEC7A6CA-362D-496D-87EA-2E5649348A62}" destId="{0BE40F45-4DF6-418F-AD0F-74993DE61D65}" srcOrd="0" destOrd="0" parTransId="{ED0540EB-A11E-4EF4-A8A8-544763FDA07A}" sibTransId="{A1C7CB32-3BE7-4349-8834-EB395350F2B3}"/>
    <dgm:cxn modelId="{D102CAD4-2778-4FEB-8300-D9459DDD1FF7}" type="presParOf" srcId="{CF8AC00B-8694-44F2-B56F-4EE12FE77990}" destId="{B41DEF77-9AD6-4265-B0E2-1A18CBEF0A62}" srcOrd="0" destOrd="0" presId="urn:microsoft.com/office/officeart/2005/8/layout/radial2"/>
    <dgm:cxn modelId="{922DB04D-3CFE-47BF-809C-6BF73F9B2D56}" type="presParOf" srcId="{B41DEF77-9AD6-4265-B0E2-1A18CBEF0A62}" destId="{B0D1F014-45A2-4072-97AE-B6A669EFDE1D}" srcOrd="0" destOrd="0" presId="urn:microsoft.com/office/officeart/2005/8/layout/radial2"/>
    <dgm:cxn modelId="{17A8867E-77E7-4F54-9A89-4347A5D5BB58}" type="presParOf" srcId="{B0D1F014-45A2-4072-97AE-B6A669EFDE1D}" destId="{1F7D55C3-B496-4E4D-AF47-0E3DDECD6C3F}" srcOrd="0" destOrd="0" presId="urn:microsoft.com/office/officeart/2005/8/layout/radial2"/>
    <dgm:cxn modelId="{A066E63E-3C22-4762-8A7C-4C32B008788A}" type="presParOf" srcId="{B0D1F014-45A2-4072-97AE-B6A669EFDE1D}" destId="{DBEF669F-1A9A-4942-9D36-C6EF2FED32E5}" srcOrd="1" destOrd="0" presId="urn:microsoft.com/office/officeart/2005/8/layout/radial2"/>
    <dgm:cxn modelId="{EC6BF541-1B8F-4591-8C93-10C5600BD67E}" type="presParOf" srcId="{B41DEF77-9AD6-4265-B0E2-1A18CBEF0A62}" destId="{BA37DDB9-81CD-4156-8434-D8702DF7CDCD}" srcOrd="1" destOrd="0" presId="urn:microsoft.com/office/officeart/2005/8/layout/radial2"/>
    <dgm:cxn modelId="{8139DBA8-07C4-41FB-BD13-31A1A95D4B76}" type="presParOf" srcId="{B41DEF77-9AD6-4265-B0E2-1A18CBEF0A62}" destId="{1CC8C86A-F72C-4137-86F4-96E80ED27AE5}" srcOrd="2" destOrd="0" presId="urn:microsoft.com/office/officeart/2005/8/layout/radial2"/>
    <dgm:cxn modelId="{14A1C55B-1E2C-4684-BFE1-0DF6A6BB36D8}" type="presParOf" srcId="{1CC8C86A-F72C-4137-86F4-96E80ED27AE5}" destId="{CE8862EF-8307-4DA6-B2F5-81AA5FE12E68}" srcOrd="0" destOrd="0" presId="urn:microsoft.com/office/officeart/2005/8/layout/radial2"/>
    <dgm:cxn modelId="{BD53E465-21F3-4662-A4D9-110EFAB7BB9D}" type="presParOf" srcId="{1CC8C86A-F72C-4137-86F4-96E80ED27AE5}" destId="{CA2B1100-2444-408D-A188-531297FD6D71}" srcOrd="1" destOrd="0" presId="urn:microsoft.com/office/officeart/2005/8/layout/radial2"/>
    <dgm:cxn modelId="{85EBC5C7-4458-432C-A49E-BEE033B1153E}" type="presParOf" srcId="{B41DEF77-9AD6-4265-B0E2-1A18CBEF0A62}" destId="{8117A920-B7B8-4816-BF6A-FCB03E25E60D}" srcOrd="3" destOrd="0" presId="urn:microsoft.com/office/officeart/2005/8/layout/radial2"/>
    <dgm:cxn modelId="{6F030D6D-926F-433B-9E34-67524D8D1B30}" type="presParOf" srcId="{B41DEF77-9AD6-4265-B0E2-1A18CBEF0A62}" destId="{7036936A-46E4-4B72-BB13-ECAA96797C43}" srcOrd="4" destOrd="0" presId="urn:microsoft.com/office/officeart/2005/8/layout/radial2"/>
    <dgm:cxn modelId="{3F0245E2-1DCC-4FF9-B504-411A03EBC03E}" type="presParOf" srcId="{7036936A-46E4-4B72-BB13-ECAA96797C43}" destId="{B422B8F6-03E3-48F2-AE86-BACA34ABBB4D}" srcOrd="0" destOrd="0" presId="urn:microsoft.com/office/officeart/2005/8/layout/radial2"/>
    <dgm:cxn modelId="{D01A2E88-C097-4AF4-BD1F-21439C4E38B4}" type="presParOf" srcId="{7036936A-46E4-4B72-BB13-ECAA96797C43}" destId="{E8E0981F-23A5-479A-96BD-FF791BD36152}" srcOrd="1" destOrd="0" presId="urn:microsoft.com/office/officeart/2005/8/layout/radial2"/>
    <dgm:cxn modelId="{DE26A8D0-6C7A-4091-B220-FA64BBAAEF31}" type="presParOf" srcId="{B41DEF77-9AD6-4265-B0E2-1A18CBEF0A62}" destId="{9315185D-08CF-4AC9-BB6E-CEA5B89C2A2C}" srcOrd="5" destOrd="0" presId="urn:microsoft.com/office/officeart/2005/8/layout/radial2"/>
    <dgm:cxn modelId="{FA8D3BF0-AE56-4BA5-8484-166F91239EB1}" type="presParOf" srcId="{B41DEF77-9AD6-4265-B0E2-1A18CBEF0A62}" destId="{D944D7FC-399C-4FC1-A14F-07F05BA3781B}" srcOrd="6" destOrd="0" presId="urn:microsoft.com/office/officeart/2005/8/layout/radial2"/>
    <dgm:cxn modelId="{BD8C1077-F3D0-41B7-80FD-490C759BD209}" type="presParOf" srcId="{D944D7FC-399C-4FC1-A14F-07F05BA3781B}" destId="{25CE43CD-45FE-499B-9BF0-04E4A6B2CE5E}" srcOrd="0" destOrd="0" presId="urn:microsoft.com/office/officeart/2005/8/layout/radial2"/>
    <dgm:cxn modelId="{3BC836F6-4259-405A-A31E-A61DFADB2E76}" type="presParOf" srcId="{D944D7FC-399C-4FC1-A14F-07F05BA3781B}" destId="{6C9CBA8D-1FF7-43DC-8DCD-B5602896F620}" srcOrd="1" destOrd="0" presId="urn:microsoft.com/office/officeart/2005/8/layout/radial2"/>
    <dgm:cxn modelId="{8220E98E-CE63-423C-B206-36AED330B604}" type="presParOf" srcId="{B41DEF77-9AD6-4265-B0E2-1A18CBEF0A62}" destId="{C480E616-6D05-4FB3-AA27-537586E7824E}" srcOrd="7" destOrd="0" presId="urn:microsoft.com/office/officeart/2005/8/layout/radial2"/>
    <dgm:cxn modelId="{E9F3B6EA-CEA4-47B9-AA14-4CA807E9FBC0}" type="presParOf" srcId="{B41DEF77-9AD6-4265-B0E2-1A18CBEF0A62}" destId="{D24A52B5-7053-4F47-A641-9B9CA29BC309}" srcOrd="8" destOrd="0" presId="urn:microsoft.com/office/officeart/2005/8/layout/radial2"/>
    <dgm:cxn modelId="{CECFE87A-24C5-4766-B2EB-4FA5A8230114}" type="presParOf" srcId="{D24A52B5-7053-4F47-A641-9B9CA29BC309}" destId="{EC166BF6-8656-4192-9FE3-659F5FF29E0B}" srcOrd="0" destOrd="0" presId="urn:microsoft.com/office/officeart/2005/8/layout/radial2"/>
    <dgm:cxn modelId="{894F9DC8-094B-4B06-9EC1-4841C2F6694B}" type="presParOf" srcId="{D24A52B5-7053-4F47-A641-9B9CA29BC309}" destId="{3835B8EA-2D69-416F-A443-23AC12011AC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80E616-6D05-4FB3-AA27-537586E7824E}">
      <dsp:nvSpPr>
        <dsp:cNvPr id="0" name=""/>
        <dsp:cNvSpPr/>
      </dsp:nvSpPr>
      <dsp:spPr>
        <a:xfrm rot="3682826">
          <a:off x="1787917" y="2781414"/>
          <a:ext cx="734008" cy="44296"/>
        </a:xfrm>
        <a:custGeom>
          <a:avLst/>
          <a:gdLst/>
          <a:ahLst/>
          <a:cxnLst/>
          <a:rect l="0" t="0" r="0" b="0"/>
          <a:pathLst>
            <a:path>
              <a:moveTo>
                <a:pt x="0" y="22148"/>
              </a:moveTo>
              <a:lnTo>
                <a:pt x="734008" y="22148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15185D-08CF-4AC9-BB6E-CEA5B89C2A2C}">
      <dsp:nvSpPr>
        <dsp:cNvPr id="0" name=""/>
        <dsp:cNvSpPr/>
      </dsp:nvSpPr>
      <dsp:spPr>
        <a:xfrm rot="1312474">
          <a:off x="2191463" y="2252375"/>
          <a:ext cx="524540" cy="44296"/>
        </a:xfrm>
        <a:custGeom>
          <a:avLst/>
          <a:gdLst/>
          <a:ahLst/>
          <a:cxnLst/>
          <a:rect l="0" t="0" r="0" b="0"/>
          <a:pathLst>
            <a:path>
              <a:moveTo>
                <a:pt x="0" y="22148"/>
              </a:moveTo>
              <a:lnTo>
                <a:pt x="524540" y="22148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17A920-B7B8-4816-BF6A-FCB03E25E60D}">
      <dsp:nvSpPr>
        <dsp:cNvPr id="0" name=""/>
        <dsp:cNvSpPr/>
      </dsp:nvSpPr>
      <dsp:spPr>
        <a:xfrm rot="20287526">
          <a:off x="2191463" y="1648309"/>
          <a:ext cx="524540" cy="44296"/>
        </a:xfrm>
        <a:custGeom>
          <a:avLst/>
          <a:gdLst/>
          <a:ahLst/>
          <a:cxnLst/>
          <a:rect l="0" t="0" r="0" b="0"/>
          <a:pathLst>
            <a:path>
              <a:moveTo>
                <a:pt x="0" y="22148"/>
              </a:moveTo>
              <a:lnTo>
                <a:pt x="524540" y="22148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37DDB9-81CD-4156-8434-D8702DF7CDCD}">
      <dsp:nvSpPr>
        <dsp:cNvPr id="0" name=""/>
        <dsp:cNvSpPr/>
      </dsp:nvSpPr>
      <dsp:spPr>
        <a:xfrm rot="17917174">
          <a:off x="1787917" y="1119270"/>
          <a:ext cx="734008" cy="44296"/>
        </a:xfrm>
        <a:custGeom>
          <a:avLst/>
          <a:gdLst/>
          <a:ahLst/>
          <a:cxnLst/>
          <a:rect l="0" t="0" r="0" b="0"/>
          <a:pathLst>
            <a:path>
              <a:moveTo>
                <a:pt x="0" y="22148"/>
              </a:moveTo>
              <a:lnTo>
                <a:pt x="734008" y="22148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EF669F-1A9A-4942-9D36-C6EF2FED32E5}">
      <dsp:nvSpPr>
        <dsp:cNvPr id="0" name=""/>
        <dsp:cNvSpPr/>
      </dsp:nvSpPr>
      <dsp:spPr>
        <a:xfrm>
          <a:off x="974425" y="1245478"/>
          <a:ext cx="1454024" cy="145402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8862EF-8307-4DA6-B2F5-81AA5FE12E68}">
      <dsp:nvSpPr>
        <dsp:cNvPr id="0" name=""/>
        <dsp:cNvSpPr/>
      </dsp:nvSpPr>
      <dsp:spPr>
        <a:xfrm>
          <a:off x="2103445" y="136"/>
          <a:ext cx="872414" cy="872414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>
              <a:latin typeface="文鼎超明" panose="020B0609010101010101" pitchFamily="49" charset="-120"/>
              <a:ea typeface="文鼎超明" panose="020B0609010101010101" pitchFamily="49" charset="-120"/>
            </a:rPr>
            <a:t>巡</a:t>
          </a:r>
          <a:endParaRPr lang="zh-TW" sz="3800" kern="1200" dirty="0">
            <a:latin typeface="文鼎超明" panose="020B0609010101010101" pitchFamily="49" charset="-120"/>
            <a:ea typeface="文鼎超明" panose="020B0609010101010101" pitchFamily="49" charset="-120"/>
          </a:endParaRPr>
        </a:p>
      </dsp:txBody>
      <dsp:txXfrm>
        <a:off x="2231207" y="127898"/>
        <a:ext cx="616890" cy="616890"/>
      </dsp:txXfrm>
    </dsp:sp>
    <dsp:sp modelId="{CA2B1100-2444-408D-A188-531297FD6D71}">
      <dsp:nvSpPr>
        <dsp:cNvPr id="0" name=""/>
        <dsp:cNvSpPr/>
      </dsp:nvSpPr>
      <dsp:spPr>
        <a:xfrm>
          <a:off x="3063102" y="136"/>
          <a:ext cx="1308622" cy="872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latin typeface="文鼎超明" panose="020B0609010101010101" pitchFamily="49" charset="-120"/>
              <a:ea typeface="文鼎超明" panose="020B0609010101010101" pitchFamily="49" charset="-120"/>
            </a:rPr>
            <a:t>巡檢容器</a:t>
          </a:r>
          <a:endParaRPr lang="zh-TW" sz="2900" kern="1200" dirty="0">
            <a:latin typeface="文鼎超明" panose="020B0609010101010101" pitchFamily="49" charset="-120"/>
            <a:ea typeface="文鼎超明" panose="020B0609010101010101" pitchFamily="49" charset="-120"/>
          </a:endParaRPr>
        </a:p>
      </dsp:txBody>
      <dsp:txXfrm>
        <a:off x="3063102" y="136"/>
        <a:ext cx="1308622" cy="872414"/>
      </dsp:txXfrm>
    </dsp:sp>
    <dsp:sp modelId="{B422B8F6-03E3-48F2-AE86-BACA34ABBB4D}">
      <dsp:nvSpPr>
        <dsp:cNvPr id="0" name=""/>
        <dsp:cNvSpPr/>
      </dsp:nvSpPr>
      <dsp:spPr>
        <a:xfrm>
          <a:off x="2665714" y="974014"/>
          <a:ext cx="872414" cy="872414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>
              <a:latin typeface="文鼎超明" panose="020B0609010101010101" pitchFamily="49" charset="-120"/>
              <a:ea typeface="文鼎超明" panose="020B0609010101010101" pitchFamily="49" charset="-120"/>
            </a:rPr>
            <a:t>倒</a:t>
          </a:r>
          <a:endParaRPr lang="zh-TW" sz="3800" kern="1200" dirty="0">
            <a:latin typeface="文鼎超明" panose="020B0609010101010101" pitchFamily="49" charset="-120"/>
            <a:ea typeface="文鼎超明" panose="020B0609010101010101" pitchFamily="49" charset="-120"/>
          </a:endParaRPr>
        </a:p>
      </dsp:txBody>
      <dsp:txXfrm>
        <a:off x="2793476" y="1101776"/>
        <a:ext cx="616890" cy="616890"/>
      </dsp:txXfrm>
    </dsp:sp>
    <dsp:sp modelId="{E8E0981F-23A5-479A-96BD-FF791BD36152}">
      <dsp:nvSpPr>
        <dsp:cNvPr id="0" name=""/>
        <dsp:cNvSpPr/>
      </dsp:nvSpPr>
      <dsp:spPr>
        <a:xfrm>
          <a:off x="3625371" y="974014"/>
          <a:ext cx="1308622" cy="872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latin typeface="文鼎超明" panose="020B0609010101010101" pitchFamily="49" charset="-120"/>
              <a:ea typeface="文鼎超明" panose="020B0609010101010101" pitchFamily="49" charset="-120"/>
            </a:rPr>
            <a:t>倒掉積水</a:t>
          </a:r>
          <a:endParaRPr lang="zh-TW" sz="2900" kern="1200" dirty="0">
            <a:latin typeface="文鼎超明" panose="020B0609010101010101" pitchFamily="49" charset="-120"/>
            <a:ea typeface="文鼎超明" panose="020B0609010101010101" pitchFamily="49" charset="-120"/>
          </a:endParaRPr>
        </a:p>
      </dsp:txBody>
      <dsp:txXfrm>
        <a:off x="3625371" y="974014"/>
        <a:ext cx="1308622" cy="872414"/>
      </dsp:txXfrm>
    </dsp:sp>
    <dsp:sp modelId="{25CE43CD-45FE-499B-9BF0-04E4A6B2CE5E}">
      <dsp:nvSpPr>
        <dsp:cNvPr id="0" name=""/>
        <dsp:cNvSpPr/>
      </dsp:nvSpPr>
      <dsp:spPr>
        <a:xfrm>
          <a:off x="2665714" y="2098552"/>
          <a:ext cx="872414" cy="872414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>
              <a:latin typeface="文鼎超明" panose="020B0609010101010101" pitchFamily="49" charset="-120"/>
              <a:ea typeface="文鼎超明" panose="020B0609010101010101" pitchFamily="49" charset="-120"/>
            </a:rPr>
            <a:t>清</a:t>
          </a:r>
          <a:endParaRPr lang="zh-TW" sz="3800" kern="1200" dirty="0">
            <a:latin typeface="文鼎超明" panose="020B0609010101010101" pitchFamily="49" charset="-120"/>
            <a:ea typeface="文鼎超明" panose="020B0609010101010101" pitchFamily="49" charset="-120"/>
          </a:endParaRPr>
        </a:p>
      </dsp:txBody>
      <dsp:txXfrm>
        <a:off x="2793476" y="2226314"/>
        <a:ext cx="616890" cy="616890"/>
      </dsp:txXfrm>
    </dsp:sp>
    <dsp:sp modelId="{6C9CBA8D-1FF7-43DC-8DCD-B5602896F620}">
      <dsp:nvSpPr>
        <dsp:cNvPr id="0" name=""/>
        <dsp:cNvSpPr/>
      </dsp:nvSpPr>
      <dsp:spPr>
        <a:xfrm>
          <a:off x="3625371" y="2098552"/>
          <a:ext cx="1308622" cy="872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latin typeface="文鼎超明" panose="020B0609010101010101" pitchFamily="49" charset="-120"/>
              <a:ea typeface="文鼎超明" panose="020B0609010101010101" pitchFamily="49" charset="-120"/>
            </a:rPr>
            <a:t>清潔容器</a:t>
          </a:r>
          <a:endParaRPr lang="zh-TW" sz="2900" kern="1200" dirty="0">
            <a:latin typeface="文鼎超明" panose="020B0609010101010101" pitchFamily="49" charset="-120"/>
            <a:ea typeface="文鼎超明" panose="020B0609010101010101" pitchFamily="49" charset="-120"/>
          </a:endParaRPr>
        </a:p>
      </dsp:txBody>
      <dsp:txXfrm>
        <a:off x="3625371" y="2098552"/>
        <a:ext cx="1308622" cy="872414"/>
      </dsp:txXfrm>
    </dsp:sp>
    <dsp:sp modelId="{EC166BF6-8656-4192-9FE3-659F5FF29E0B}">
      <dsp:nvSpPr>
        <dsp:cNvPr id="0" name=""/>
        <dsp:cNvSpPr/>
      </dsp:nvSpPr>
      <dsp:spPr>
        <a:xfrm>
          <a:off x="2103445" y="3072430"/>
          <a:ext cx="872414" cy="872414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>
              <a:latin typeface="文鼎超明" panose="020B0609010101010101" pitchFamily="49" charset="-120"/>
              <a:ea typeface="文鼎超明" panose="020B0609010101010101" pitchFamily="49" charset="-120"/>
            </a:rPr>
            <a:t>刷</a:t>
          </a:r>
          <a:endParaRPr lang="zh-TW" sz="3800" kern="1200" dirty="0">
            <a:latin typeface="文鼎超明" panose="020B0609010101010101" pitchFamily="49" charset="-120"/>
            <a:ea typeface="文鼎超明" panose="020B0609010101010101" pitchFamily="49" charset="-120"/>
          </a:endParaRPr>
        </a:p>
      </dsp:txBody>
      <dsp:txXfrm>
        <a:off x="2231207" y="3200192"/>
        <a:ext cx="616890" cy="616890"/>
      </dsp:txXfrm>
    </dsp:sp>
    <dsp:sp modelId="{3835B8EA-2D69-416F-A443-23AC12011ACC}">
      <dsp:nvSpPr>
        <dsp:cNvPr id="0" name=""/>
        <dsp:cNvSpPr/>
      </dsp:nvSpPr>
      <dsp:spPr>
        <a:xfrm>
          <a:off x="3063102" y="3072430"/>
          <a:ext cx="1308622" cy="872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latin typeface="文鼎超明" panose="020B0609010101010101" pitchFamily="49" charset="-120"/>
              <a:ea typeface="文鼎超明" panose="020B0609010101010101" pitchFamily="49" charset="-120"/>
            </a:rPr>
            <a:t>刷除蟲卵</a:t>
          </a:r>
          <a:endParaRPr lang="zh-TW" sz="2900" kern="1200" dirty="0">
            <a:latin typeface="文鼎超明" panose="020B0609010101010101" pitchFamily="49" charset="-120"/>
            <a:ea typeface="文鼎超明" panose="020B0609010101010101" pitchFamily="49" charset="-120"/>
          </a:endParaRPr>
        </a:p>
      </dsp:txBody>
      <dsp:txXfrm>
        <a:off x="3063102" y="3072430"/>
        <a:ext cx="1308622" cy="8724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40815" y="2961198"/>
            <a:ext cx="3305297" cy="3314727"/>
          </a:xfrm>
          <a:prstGeom prst="noSmoking">
            <a:avLst>
              <a:gd name="adj" fmla="val 1290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8820" b="97536" l="3970" r="9495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40815" y="4402094"/>
            <a:ext cx="2036553" cy="176233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820" b="97536" l="3970" r="9495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6564" y="3297600"/>
            <a:ext cx="1754718" cy="1451596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8820" b="97536" l="3970" r="9495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3923" y="5077497"/>
            <a:ext cx="1424379" cy="1178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209718529"/>
              </p:ext>
            </p:extLst>
          </p:nvPr>
        </p:nvGraphicFramePr>
        <p:xfrm>
          <a:off x="1737360" y="2037806"/>
          <a:ext cx="5908419" cy="3944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296298" y="5172891"/>
            <a:ext cx="2351314" cy="1267098"/>
          </a:xfrm>
          <a:prstGeom prst="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  <a:p>
            <a:pPr algn="ctr"/>
            <a:r>
              <a:rPr lang="zh-TW" altLang="en-US" dirty="0"/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638</TotalTime>
  <Words>78</Words>
  <Application>Microsoft Office PowerPoint</Application>
  <PresentationFormat>如螢幕大小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文鼎超明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2019-10-16T01:15:13Z</dcterms:modified>
</cp:coreProperties>
</file>