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6600"/>
    <a:srgbClr val="FF33CC"/>
    <a:srgbClr val="3399FF"/>
    <a:srgbClr val="FF6699"/>
    <a:srgbClr val="FF9900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E27A05-A931-433C-910C-A226069EF416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9B3795ED-8045-42AF-BB3D-6DA6EFB3D653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4AEC0336-B9E4-4205-9273-CF35D199F751}" type="parTrans" cxnId="{FE7CF4DA-FA00-4DBB-8685-03958328ED4D}">
      <dgm:prSet/>
      <dgm:spPr/>
      <dgm:t>
        <a:bodyPr/>
        <a:lstStyle/>
        <a:p>
          <a:endParaRPr lang="zh-TW" altLang="en-US"/>
        </a:p>
      </dgm:t>
    </dgm:pt>
    <dgm:pt modelId="{69207C66-338E-4ADB-BECB-53ED5A360062}" type="sibTrans" cxnId="{FE7CF4DA-FA00-4DBB-8685-03958328ED4D}">
      <dgm:prSet/>
      <dgm:spPr/>
      <dgm:t>
        <a:bodyPr/>
        <a:lstStyle/>
        <a:p>
          <a:endParaRPr lang="zh-TW" altLang="en-US"/>
        </a:p>
      </dgm:t>
    </dgm:pt>
    <dgm:pt modelId="{18294241-3587-4A52-93F4-63BD2D10B549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1F46AEB9-0CED-44DA-8060-E6C79D1D4A72}" type="parTrans" cxnId="{4C3602D5-0A43-4A6D-839A-3116B7A8320E}">
      <dgm:prSet/>
      <dgm:spPr/>
      <dgm:t>
        <a:bodyPr/>
        <a:lstStyle/>
        <a:p>
          <a:endParaRPr lang="zh-TW" altLang="en-US"/>
        </a:p>
      </dgm:t>
    </dgm:pt>
    <dgm:pt modelId="{B516DFB1-EE0A-4954-AA06-918ECCB379CA}" type="sibTrans" cxnId="{4C3602D5-0A43-4A6D-839A-3116B7A8320E}">
      <dgm:prSet/>
      <dgm:spPr/>
      <dgm:t>
        <a:bodyPr/>
        <a:lstStyle/>
        <a:p>
          <a:endParaRPr lang="zh-TW" altLang="en-US"/>
        </a:p>
      </dgm:t>
    </dgm:pt>
    <dgm:pt modelId="{8C5D56FA-4AFF-4F3E-BF44-468EC1DCFAA1}">
      <dgm:prSet/>
      <dgm:spPr>
        <a:solidFill>
          <a:srgbClr val="FF6600"/>
        </a:solidFill>
      </dgm:spPr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D20D8043-1E3E-4E39-90F7-DEF92242F878}" type="parTrans" cxnId="{E8A42CBA-E6AA-4AA9-9940-889F0045A476}">
      <dgm:prSet/>
      <dgm:spPr/>
      <dgm:t>
        <a:bodyPr/>
        <a:lstStyle/>
        <a:p>
          <a:endParaRPr lang="zh-TW" altLang="en-US"/>
        </a:p>
      </dgm:t>
    </dgm:pt>
    <dgm:pt modelId="{21194F5A-EE70-46C0-8474-54AC1E099E77}" type="sibTrans" cxnId="{E8A42CBA-E6AA-4AA9-9940-889F0045A476}">
      <dgm:prSet/>
      <dgm:spPr/>
      <dgm:t>
        <a:bodyPr/>
        <a:lstStyle/>
        <a:p>
          <a:endParaRPr lang="zh-TW" altLang="en-US"/>
        </a:p>
      </dgm:t>
    </dgm:pt>
    <dgm:pt modelId="{D4696F80-B989-43C3-95BF-DEFFAD8A3F89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C4044000-0CC6-47EB-896B-53B8CC70FA63}" type="parTrans" cxnId="{FE6D7CC7-7D38-4951-92DC-77F948C42CB6}">
      <dgm:prSet/>
      <dgm:spPr/>
      <dgm:t>
        <a:bodyPr/>
        <a:lstStyle/>
        <a:p>
          <a:endParaRPr lang="zh-TW" altLang="en-US"/>
        </a:p>
      </dgm:t>
    </dgm:pt>
    <dgm:pt modelId="{47963065-35F8-4A9F-BA7B-59D1EE462E82}" type="sibTrans" cxnId="{FE6D7CC7-7D38-4951-92DC-77F948C42CB6}">
      <dgm:prSet/>
      <dgm:spPr/>
      <dgm:t>
        <a:bodyPr/>
        <a:lstStyle/>
        <a:p>
          <a:endParaRPr lang="zh-TW" altLang="en-US"/>
        </a:p>
      </dgm:t>
    </dgm:pt>
    <dgm:pt modelId="{301674F3-A8CB-4BC6-86B4-97932F3E466B}">
      <dgm:prSet/>
      <dgm:spPr/>
      <dgm:t>
        <a:bodyPr/>
        <a:lstStyle/>
        <a:p>
          <a:pPr rtl="0"/>
          <a:r>
            <a:rPr lang="zh-TW" smtClean="0"/>
            <a:t>清</a:t>
          </a:r>
          <a:endParaRPr lang="zh-TW"/>
        </a:p>
      </dgm:t>
    </dgm:pt>
    <dgm:pt modelId="{5811D9E5-335F-4175-A1E1-2163D8042CEF}" type="parTrans" cxnId="{ACC4ABCE-03FD-4177-8F33-5659340609B4}">
      <dgm:prSet/>
      <dgm:spPr/>
      <dgm:t>
        <a:bodyPr/>
        <a:lstStyle/>
        <a:p>
          <a:endParaRPr lang="zh-TW" altLang="en-US"/>
        </a:p>
      </dgm:t>
    </dgm:pt>
    <dgm:pt modelId="{CAF1C5C5-3A5B-42D4-96A0-B51E2BF6DADA}" type="sibTrans" cxnId="{ACC4ABCE-03FD-4177-8F33-5659340609B4}">
      <dgm:prSet/>
      <dgm:spPr/>
      <dgm:t>
        <a:bodyPr/>
        <a:lstStyle/>
        <a:p>
          <a:endParaRPr lang="zh-TW" altLang="en-US"/>
        </a:p>
      </dgm:t>
    </dgm:pt>
    <dgm:pt modelId="{AAA8E435-FDA0-4EE0-9E47-8655C4437788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436FC195-B843-404A-B0FF-446608561269}" type="parTrans" cxnId="{D1562BB0-42FE-4032-8760-5998960CE9ED}">
      <dgm:prSet/>
      <dgm:spPr/>
      <dgm:t>
        <a:bodyPr/>
        <a:lstStyle/>
        <a:p>
          <a:endParaRPr lang="zh-TW" altLang="en-US"/>
        </a:p>
      </dgm:t>
    </dgm:pt>
    <dgm:pt modelId="{719CE751-BC22-4A16-8891-8FCC011E6679}" type="sibTrans" cxnId="{D1562BB0-42FE-4032-8760-5998960CE9ED}">
      <dgm:prSet/>
      <dgm:spPr/>
      <dgm:t>
        <a:bodyPr/>
        <a:lstStyle/>
        <a:p>
          <a:endParaRPr lang="zh-TW" altLang="en-US"/>
        </a:p>
      </dgm:t>
    </dgm:pt>
    <dgm:pt modelId="{E4099956-B8D1-46E0-8A9F-6C911036F5B0}">
      <dgm:prSet/>
      <dgm:spPr/>
      <dgm:t>
        <a:bodyPr/>
        <a:lstStyle/>
        <a:p>
          <a:pPr rtl="0"/>
          <a:r>
            <a:rPr lang="zh-TW" smtClean="0"/>
            <a:t>刷</a:t>
          </a:r>
          <a:endParaRPr lang="zh-TW"/>
        </a:p>
      </dgm:t>
    </dgm:pt>
    <dgm:pt modelId="{4B54A3AB-2EB9-4050-AA23-1AA88567325D}" type="parTrans" cxnId="{4038FB24-FA00-49D0-ACCF-C8172C19A5A5}">
      <dgm:prSet/>
      <dgm:spPr/>
      <dgm:t>
        <a:bodyPr/>
        <a:lstStyle/>
        <a:p>
          <a:endParaRPr lang="zh-TW" altLang="en-US"/>
        </a:p>
      </dgm:t>
    </dgm:pt>
    <dgm:pt modelId="{2703CB5F-105C-42C1-A5BE-AA586C630BA8}" type="sibTrans" cxnId="{4038FB24-FA00-49D0-ACCF-C8172C19A5A5}">
      <dgm:prSet/>
      <dgm:spPr/>
      <dgm:t>
        <a:bodyPr/>
        <a:lstStyle/>
        <a:p>
          <a:endParaRPr lang="zh-TW" altLang="en-US"/>
        </a:p>
      </dgm:t>
    </dgm:pt>
    <dgm:pt modelId="{54A726AF-8692-4F0C-8417-051CB11001E7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858D1E38-89C6-435E-B1BE-6D337297B158}" type="parTrans" cxnId="{420F28A2-8C7D-49E6-892C-F6A0EDB4ED20}">
      <dgm:prSet/>
      <dgm:spPr/>
      <dgm:t>
        <a:bodyPr/>
        <a:lstStyle/>
        <a:p>
          <a:endParaRPr lang="zh-TW" altLang="en-US"/>
        </a:p>
      </dgm:t>
    </dgm:pt>
    <dgm:pt modelId="{8F87558C-9B7F-4B52-BF0F-E80EAFB44B83}" type="sibTrans" cxnId="{420F28A2-8C7D-49E6-892C-F6A0EDB4ED20}">
      <dgm:prSet/>
      <dgm:spPr/>
      <dgm:t>
        <a:bodyPr/>
        <a:lstStyle/>
        <a:p>
          <a:endParaRPr lang="zh-TW" altLang="en-US"/>
        </a:p>
      </dgm:t>
    </dgm:pt>
    <dgm:pt modelId="{03D36194-195E-4D70-81E8-C8E0F62975DE}" type="pres">
      <dgm:prSet presAssocID="{F8E27A05-A931-433C-910C-A226069EF41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8C1896A-6BE1-47FD-BFF8-22E5A8FB5ADB}" type="pres">
      <dgm:prSet presAssocID="{F8E27A05-A931-433C-910C-A226069EF416}" presName="cycle" presStyleCnt="0"/>
      <dgm:spPr/>
    </dgm:pt>
    <dgm:pt modelId="{F183910B-2435-4D5E-9063-203CE3C5C6EB}" type="pres">
      <dgm:prSet presAssocID="{F8E27A05-A931-433C-910C-A226069EF416}" presName="centerShape" presStyleCnt="0"/>
      <dgm:spPr/>
    </dgm:pt>
    <dgm:pt modelId="{9F0628A9-13BC-4A23-9BDF-4C2A102993BE}" type="pres">
      <dgm:prSet presAssocID="{F8E27A05-A931-433C-910C-A226069EF416}" presName="connSite" presStyleLbl="node1" presStyleIdx="0" presStyleCnt="5"/>
      <dgm:spPr/>
    </dgm:pt>
    <dgm:pt modelId="{008E61EC-E685-4C79-96E1-C90B50C05AFD}" type="pres">
      <dgm:prSet presAssocID="{F8E27A05-A931-433C-910C-A226069EF416}" presName="visible" presStyleLbl="node1" presStyleIdx="0" presStyleCnt="5" custLinFactNeighborX="0" custLinFactNeighborY="158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AD95EB4-BB68-4983-B77B-12BA40735135}" type="pres">
      <dgm:prSet presAssocID="{4AEC0336-B9E4-4205-9273-CF35D199F751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83B8BB4-E5A9-4C09-A9C7-51582E99B33B}" type="pres">
      <dgm:prSet presAssocID="{9B3795ED-8045-42AF-BB3D-6DA6EFB3D653}" presName="node" presStyleCnt="0"/>
      <dgm:spPr/>
    </dgm:pt>
    <dgm:pt modelId="{9ED9A94F-D6AF-4A16-8A7E-98AB467DA698}" type="pres">
      <dgm:prSet presAssocID="{9B3795ED-8045-42AF-BB3D-6DA6EFB3D653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6970AF-1C7E-415D-95E6-2951717D43B5}" type="pres">
      <dgm:prSet presAssocID="{9B3795ED-8045-42AF-BB3D-6DA6EFB3D653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2AEC638-9372-4BB9-B711-4DCE45CBCE88}" type="pres">
      <dgm:prSet presAssocID="{D20D8043-1E3E-4E39-90F7-DEF92242F878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3ADB0B0A-FDEF-4FFB-A2A8-737ECAD6345E}" type="pres">
      <dgm:prSet presAssocID="{8C5D56FA-4AFF-4F3E-BF44-468EC1DCFAA1}" presName="node" presStyleCnt="0"/>
      <dgm:spPr/>
    </dgm:pt>
    <dgm:pt modelId="{0C27DB6D-4FAC-40E1-95CF-C20DB8FA88BF}" type="pres">
      <dgm:prSet presAssocID="{8C5D56FA-4AFF-4F3E-BF44-468EC1DCFAA1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B380BBA-2729-480E-946E-AF8303805EEC}" type="pres">
      <dgm:prSet presAssocID="{8C5D56FA-4AFF-4F3E-BF44-468EC1DCFAA1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4C3D35F-2B79-4DA3-A9B7-1B2C1221AAA2}" type="pres">
      <dgm:prSet presAssocID="{5811D9E5-335F-4175-A1E1-2163D8042CEF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B898D683-130C-47C0-A1D0-08658592E8D2}" type="pres">
      <dgm:prSet presAssocID="{301674F3-A8CB-4BC6-86B4-97932F3E466B}" presName="node" presStyleCnt="0"/>
      <dgm:spPr/>
    </dgm:pt>
    <dgm:pt modelId="{761644AE-C50C-4C1B-8FC5-F4B446148A78}" type="pres">
      <dgm:prSet presAssocID="{301674F3-A8CB-4BC6-86B4-97932F3E466B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96A927-5A9E-421A-82BB-6FD198523EA0}" type="pres">
      <dgm:prSet presAssocID="{301674F3-A8CB-4BC6-86B4-97932F3E466B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99890A-E12E-4B8F-B7EF-64F1E6FB20BC}" type="pres">
      <dgm:prSet presAssocID="{4B54A3AB-2EB9-4050-AA23-1AA88567325D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A0A25F6B-230D-4189-B85C-817E516C3811}" type="pres">
      <dgm:prSet presAssocID="{E4099956-B8D1-46E0-8A9F-6C911036F5B0}" presName="node" presStyleCnt="0"/>
      <dgm:spPr/>
    </dgm:pt>
    <dgm:pt modelId="{2280E84E-FA45-40A7-852A-C7906A471A9A}" type="pres">
      <dgm:prSet presAssocID="{E4099956-B8D1-46E0-8A9F-6C911036F5B0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2FCDF8D-BA5D-4F8A-93F5-C50EB0F9F1D5}" type="pres">
      <dgm:prSet presAssocID="{E4099956-B8D1-46E0-8A9F-6C911036F5B0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E6D7CC7-7D38-4951-92DC-77F948C42CB6}" srcId="{8C5D56FA-4AFF-4F3E-BF44-468EC1DCFAA1}" destId="{D4696F80-B989-43C3-95BF-DEFFAD8A3F89}" srcOrd="0" destOrd="0" parTransId="{C4044000-0CC6-47EB-896B-53B8CC70FA63}" sibTransId="{47963065-35F8-4A9F-BA7B-59D1EE462E82}"/>
    <dgm:cxn modelId="{420F28A2-8C7D-49E6-892C-F6A0EDB4ED20}" srcId="{E4099956-B8D1-46E0-8A9F-6C911036F5B0}" destId="{54A726AF-8692-4F0C-8417-051CB11001E7}" srcOrd="0" destOrd="0" parTransId="{858D1E38-89C6-435E-B1BE-6D337297B158}" sibTransId="{8F87558C-9B7F-4B52-BF0F-E80EAFB44B83}"/>
    <dgm:cxn modelId="{E39B8A6B-2F97-4B25-B6AE-12A538FDCDF0}" type="presOf" srcId="{D20D8043-1E3E-4E39-90F7-DEF92242F878}" destId="{92AEC638-9372-4BB9-B711-4DCE45CBCE88}" srcOrd="0" destOrd="0" presId="urn:microsoft.com/office/officeart/2005/8/layout/radial2"/>
    <dgm:cxn modelId="{7DEF532E-2509-4954-AAC6-6351A817EA65}" type="presOf" srcId="{D4696F80-B989-43C3-95BF-DEFFAD8A3F89}" destId="{0B380BBA-2729-480E-946E-AF8303805EEC}" srcOrd="0" destOrd="0" presId="urn:microsoft.com/office/officeart/2005/8/layout/radial2"/>
    <dgm:cxn modelId="{BF1A2456-0CD9-4A9B-A20F-EC6AF3430B7A}" type="presOf" srcId="{E4099956-B8D1-46E0-8A9F-6C911036F5B0}" destId="{2280E84E-FA45-40A7-852A-C7906A471A9A}" srcOrd="0" destOrd="0" presId="urn:microsoft.com/office/officeart/2005/8/layout/radial2"/>
    <dgm:cxn modelId="{4038FB24-FA00-49D0-ACCF-C8172C19A5A5}" srcId="{F8E27A05-A931-433C-910C-A226069EF416}" destId="{E4099956-B8D1-46E0-8A9F-6C911036F5B0}" srcOrd="3" destOrd="0" parTransId="{4B54A3AB-2EB9-4050-AA23-1AA88567325D}" sibTransId="{2703CB5F-105C-42C1-A5BE-AA586C630BA8}"/>
    <dgm:cxn modelId="{96247486-66F0-4EF1-834A-AD2E0ACDBABA}" type="presOf" srcId="{5811D9E5-335F-4175-A1E1-2163D8042CEF}" destId="{C4C3D35F-2B79-4DA3-A9B7-1B2C1221AAA2}" srcOrd="0" destOrd="0" presId="urn:microsoft.com/office/officeart/2005/8/layout/radial2"/>
    <dgm:cxn modelId="{ACC4ABCE-03FD-4177-8F33-5659340609B4}" srcId="{F8E27A05-A931-433C-910C-A226069EF416}" destId="{301674F3-A8CB-4BC6-86B4-97932F3E466B}" srcOrd="2" destOrd="0" parTransId="{5811D9E5-335F-4175-A1E1-2163D8042CEF}" sibTransId="{CAF1C5C5-3A5B-42D4-96A0-B51E2BF6DADA}"/>
    <dgm:cxn modelId="{2AAFE15B-7453-42B2-897B-C192A8F94568}" type="presOf" srcId="{54A726AF-8692-4F0C-8417-051CB11001E7}" destId="{82FCDF8D-BA5D-4F8A-93F5-C50EB0F9F1D5}" srcOrd="0" destOrd="0" presId="urn:microsoft.com/office/officeart/2005/8/layout/radial2"/>
    <dgm:cxn modelId="{F9963E05-A539-4AEC-B145-DBFCC12F30CB}" type="presOf" srcId="{F8E27A05-A931-433C-910C-A226069EF416}" destId="{03D36194-195E-4D70-81E8-C8E0F62975DE}" srcOrd="0" destOrd="0" presId="urn:microsoft.com/office/officeart/2005/8/layout/radial2"/>
    <dgm:cxn modelId="{80DB3B84-783B-4A33-B6FC-D2922828757C}" type="presOf" srcId="{4AEC0336-B9E4-4205-9273-CF35D199F751}" destId="{3AD95EB4-BB68-4983-B77B-12BA40735135}" srcOrd="0" destOrd="0" presId="urn:microsoft.com/office/officeart/2005/8/layout/radial2"/>
    <dgm:cxn modelId="{E68B531C-1E32-4683-A9CE-7B05A678EB7A}" type="presOf" srcId="{18294241-3587-4A52-93F4-63BD2D10B549}" destId="{756970AF-1C7E-415D-95E6-2951717D43B5}" srcOrd="0" destOrd="0" presId="urn:microsoft.com/office/officeart/2005/8/layout/radial2"/>
    <dgm:cxn modelId="{9A39AA5A-2C35-4A43-A2B6-532D6BE2811A}" type="presOf" srcId="{301674F3-A8CB-4BC6-86B4-97932F3E466B}" destId="{761644AE-C50C-4C1B-8FC5-F4B446148A78}" srcOrd="0" destOrd="0" presId="urn:microsoft.com/office/officeart/2005/8/layout/radial2"/>
    <dgm:cxn modelId="{FE7CF4DA-FA00-4DBB-8685-03958328ED4D}" srcId="{F8E27A05-A931-433C-910C-A226069EF416}" destId="{9B3795ED-8045-42AF-BB3D-6DA6EFB3D653}" srcOrd="0" destOrd="0" parTransId="{4AEC0336-B9E4-4205-9273-CF35D199F751}" sibTransId="{69207C66-338E-4ADB-BECB-53ED5A360062}"/>
    <dgm:cxn modelId="{4C3602D5-0A43-4A6D-839A-3116B7A8320E}" srcId="{9B3795ED-8045-42AF-BB3D-6DA6EFB3D653}" destId="{18294241-3587-4A52-93F4-63BD2D10B549}" srcOrd="0" destOrd="0" parTransId="{1F46AEB9-0CED-44DA-8060-E6C79D1D4A72}" sibTransId="{B516DFB1-EE0A-4954-AA06-918ECCB379CA}"/>
    <dgm:cxn modelId="{38BC3CFF-565D-4183-83CC-F34F5BDADC3A}" type="presOf" srcId="{8C5D56FA-4AFF-4F3E-BF44-468EC1DCFAA1}" destId="{0C27DB6D-4FAC-40E1-95CF-C20DB8FA88BF}" srcOrd="0" destOrd="0" presId="urn:microsoft.com/office/officeart/2005/8/layout/radial2"/>
    <dgm:cxn modelId="{E8A42CBA-E6AA-4AA9-9940-889F0045A476}" srcId="{F8E27A05-A931-433C-910C-A226069EF416}" destId="{8C5D56FA-4AFF-4F3E-BF44-468EC1DCFAA1}" srcOrd="1" destOrd="0" parTransId="{D20D8043-1E3E-4E39-90F7-DEF92242F878}" sibTransId="{21194F5A-EE70-46C0-8474-54AC1E099E77}"/>
    <dgm:cxn modelId="{84CA981F-0EF9-4107-941D-97961B7FA0A5}" type="presOf" srcId="{AAA8E435-FDA0-4EE0-9E47-8655C4437788}" destId="{EA96A927-5A9E-421A-82BB-6FD198523EA0}" srcOrd="0" destOrd="0" presId="urn:microsoft.com/office/officeart/2005/8/layout/radial2"/>
    <dgm:cxn modelId="{D1562BB0-42FE-4032-8760-5998960CE9ED}" srcId="{301674F3-A8CB-4BC6-86B4-97932F3E466B}" destId="{AAA8E435-FDA0-4EE0-9E47-8655C4437788}" srcOrd="0" destOrd="0" parTransId="{436FC195-B843-404A-B0FF-446608561269}" sibTransId="{719CE751-BC22-4A16-8891-8FCC011E6679}"/>
    <dgm:cxn modelId="{5E5A3937-5031-4883-978B-A8CBB8F08785}" type="presOf" srcId="{9B3795ED-8045-42AF-BB3D-6DA6EFB3D653}" destId="{9ED9A94F-D6AF-4A16-8A7E-98AB467DA698}" srcOrd="0" destOrd="0" presId="urn:microsoft.com/office/officeart/2005/8/layout/radial2"/>
    <dgm:cxn modelId="{5FE99204-0951-4867-B086-F4C289D82DEE}" type="presOf" srcId="{4B54A3AB-2EB9-4050-AA23-1AA88567325D}" destId="{1099890A-E12E-4B8F-B7EF-64F1E6FB20BC}" srcOrd="0" destOrd="0" presId="urn:microsoft.com/office/officeart/2005/8/layout/radial2"/>
    <dgm:cxn modelId="{324C9D00-FF81-468A-8E7F-82B9BC739803}" type="presParOf" srcId="{03D36194-195E-4D70-81E8-C8E0F62975DE}" destId="{58C1896A-6BE1-47FD-BFF8-22E5A8FB5ADB}" srcOrd="0" destOrd="0" presId="urn:microsoft.com/office/officeart/2005/8/layout/radial2"/>
    <dgm:cxn modelId="{9C9D5E66-E4F0-42CA-AFE1-0CD0F2D5E706}" type="presParOf" srcId="{58C1896A-6BE1-47FD-BFF8-22E5A8FB5ADB}" destId="{F183910B-2435-4D5E-9063-203CE3C5C6EB}" srcOrd="0" destOrd="0" presId="urn:microsoft.com/office/officeart/2005/8/layout/radial2"/>
    <dgm:cxn modelId="{1A32CA9B-BDB2-4017-8530-51CD6EB23B75}" type="presParOf" srcId="{F183910B-2435-4D5E-9063-203CE3C5C6EB}" destId="{9F0628A9-13BC-4A23-9BDF-4C2A102993BE}" srcOrd="0" destOrd="0" presId="urn:microsoft.com/office/officeart/2005/8/layout/radial2"/>
    <dgm:cxn modelId="{7DADBC8A-EA9F-42E2-B682-F3E24AA46AEE}" type="presParOf" srcId="{F183910B-2435-4D5E-9063-203CE3C5C6EB}" destId="{008E61EC-E685-4C79-96E1-C90B50C05AFD}" srcOrd="1" destOrd="0" presId="urn:microsoft.com/office/officeart/2005/8/layout/radial2"/>
    <dgm:cxn modelId="{B474E7AB-0868-485E-9D55-A107F1751BDB}" type="presParOf" srcId="{58C1896A-6BE1-47FD-BFF8-22E5A8FB5ADB}" destId="{3AD95EB4-BB68-4983-B77B-12BA40735135}" srcOrd="1" destOrd="0" presId="urn:microsoft.com/office/officeart/2005/8/layout/radial2"/>
    <dgm:cxn modelId="{AD9FD9F0-3769-4442-BAC6-4E6530583E71}" type="presParOf" srcId="{58C1896A-6BE1-47FD-BFF8-22E5A8FB5ADB}" destId="{D83B8BB4-E5A9-4C09-A9C7-51582E99B33B}" srcOrd="2" destOrd="0" presId="urn:microsoft.com/office/officeart/2005/8/layout/radial2"/>
    <dgm:cxn modelId="{FA075CCA-C205-43DD-A0EA-88DACF632495}" type="presParOf" srcId="{D83B8BB4-E5A9-4C09-A9C7-51582E99B33B}" destId="{9ED9A94F-D6AF-4A16-8A7E-98AB467DA698}" srcOrd="0" destOrd="0" presId="urn:microsoft.com/office/officeart/2005/8/layout/radial2"/>
    <dgm:cxn modelId="{41322D58-CA91-4F6C-A4DF-916B7F6DAE59}" type="presParOf" srcId="{D83B8BB4-E5A9-4C09-A9C7-51582E99B33B}" destId="{756970AF-1C7E-415D-95E6-2951717D43B5}" srcOrd="1" destOrd="0" presId="urn:microsoft.com/office/officeart/2005/8/layout/radial2"/>
    <dgm:cxn modelId="{9AB641EE-234A-4E0B-BE53-1261DC8627FD}" type="presParOf" srcId="{58C1896A-6BE1-47FD-BFF8-22E5A8FB5ADB}" destId="{92AEC638-9372-4BB9-B711-4DCE45CBCE88}" srcOrd="3" destOrd="0" presId="urn:microsoft.com/office/officeart/2005/8/layout/radial2"/>
    <dgm:cxn modelId="{12C81E61-4DA3-4068-85C6-03025F74FEE0}" type="presParOf" srcId="{58C1896A-6BE1-47FD-BFF8-22E5A8FB5ADB}" destId="{3ADB0B0A-FDEF-4FFB-A2A8-737ECAD6345E}" srcOrd="4" destOrd="0" presId="urn:microsoft.com/office/officeart/2005/8/layout/radial2"/>
    <dgm:cxn modelId="{2862C451-B3FF-46DA-8F04-5246792EBDB4}" type="presParOf" srcId="{3ADB0B0A-FDEF-4FFB-A2A8-737ECAD6345E}" destId="{0C27DB6D-4FAC-40E1-95CF-C20DB8FA88BF}" srcOrd="0" destOrd="0" presId="urn:microsoft.com/office/officeart/2005/8/layout/radial2"/>
    <dgm:cxn modelId="{146C8E3D-1713-4352-9A95-E1D607C0AE03}" type="presParOf" srcId="{3ADB0B0A-FDEF-4FFB-A2A8-737ECAD6345E}" destId="{0B380BBA-2729-480E-946E-AF8303805EEC}" srcOrd="1" destOrd="0" presId="urn:microsoft.com/office/officeart/2005/8/layout/radial2"/>
    <dgm:cxn modelId="{E1D77551-B1FF-4C98-B794-D21B52E75361}" type="presParOf" srcId="{58C1896A-6BE1-47FD-BFF8-22E5A8FB5ADB}" destId="{C4C3D35F-2B79-4DA3-A9B7-1B2C1221AAA2}" srcOrd="5" destOrd="0" presId="urn:microsoft.com/office/officeart/2005/8/layout/radial2"/>
    <dgm:cxn modelId="{D3D98533-DF25-4B33-97EE-F55D414F8114}" type="presParOf" srcId="{58C1896A-6BE1-47FD-BFF8-22E5A8FB5ADB}" destId="{B898D683-130C-47C0-A1D0-08658592E8D2}" srcOrd="6" destOrd="0" presId="urn:microsoft.com/office/officeart/2005/8/layout/radial2"/>
    <dgm:cxn modelId="{222C3BEE-F679-4099-AE69-C00E8D0A6715}" type="presParOf" srcId="{B898D683-130C-47C0-A1D0-08658592E8D2}" destId="{761644AE-C50C-4C1B-8FC5-F4B446148A78}" srcOrd="0" destOrd="0" presId="urn:microsoft.com/office/officeart/2005/8/layout/radial2"/>
    <dgm:cxn modelId="{ABAF93FC-3CCF-443A-AD09-F2E0E7048563}" type="presParOf" srcId="{B898D683-130C-47C0-A1D0-08658592E8D2}" destId="{EA96A927-5A9E-421A-82BB-6FD198523EA0}" srcOrd="1" destOrd="0" presId="urn:microsoft.com/office/officeart/2005/8/layout/radial2"/>
    <dgm:cxn modelId="{44723F14-8AA6-45E9-A81E-69EE16B8C111}" type="presParOf" srcId="{58C1896A-6BE1-47FD-BFF8-22E5A8FB5ADB}" destId="{1099890A-E12E-4B8F-B7EF-64F1E6FB20BC}" srcOrd="7" destOrd="0" presId="urn:microsoft.com/office/officeart/2005/8/layout/radial2"/>
    <dgm:cxn modelId="{931A399A-FC4F-4BB9-B50B-0B4D57B784C8}" type="presParOf" srcId="{58C1896A-6BE1-47FD-BFF8-22E5A8FB5ADB}" destId="{A0A25F6B-230D-4189-B85C-817E516C3811}" srcOrd="8" destOrd="0" presId="urn:microsoft.com/office/officeart/2005/8/layout/radial2"/>
    <dgm:cxn modelId="{B4EA39A7-AEF6-4FBA-B8F4-25D129E85DCF}" type="presParOf" srcId="{A0A25F6B-230D-4189-B85C-817E516C3811}" destId="{2280E84E-FA45-40A7-852A-C7906A471A9A}" srcOrd="0" destOrd="0" presId="urn:microsoft.com/office/officeart/2005/8/layout/radial2"/>
    <dgm:cxn modelId="{071A52E1-C441-4FB2-B613-A27C74C8AA82}" type="presParOf" srcId="{A0A25F6B-230D-4189-B85C-817E516C3811}" destId="{82FCDF8D-BA5D-4F8A-93F5-C50EB0F9F1D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99890A-E12E-4B8F-B7EF-64F1E6FB20BC}">
      <dsp:nvSpPr>
        <dsp:cNvPr id="0" name=""/>
        <dsp:cNvSpPr/>
      </dsp:nvSpPr>
      <dsp:spPr>
        <a:xfrm rot="3682045">
          <a:off x="2438043" y="3163994"/>
          <a:ext cx="834187" cy="39462"/>
        </a:xfrm>
        <a:custGeom>
          <a:avLst/>
          <a:gdLst/>
          <a:ahLst/>
          <a:cxnLst/>
          <a:rect l="0" t="0" r="0" b="0"/>
          <a:pathLst>
            <a:path>
              <a:moveTo>
                <a:pt x="0" y="19731"/>
              </a:moveTo>
              <a:lnTo>
                <a:pt x="834187" y="197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C3D35F-2B79-4DA3-A9B7-1B2C1221AAA2}">
      <dsp:nvSpPr>
        <dsp:cNvPr id="0" name=""/>
        <dsp:cNvSpPr/>
      </dsp:nvSpPr>
      <dsp:spPr>
        <a:xfrm rot="1312090">
          <a:off x="2895947" y="2563400"/>
          <a:ext cx="596708" cy="39462"/>
        </a:xfrm>
        <a:custGeom>
          <a:avLst/>
          <a:gdLst/>
          <a:ahLst/>
          <a:cxnLst/>
          <a:rect l="0" t="0" r="0" b="0"/>
          <a:pathLst>
            <a:path>
              <a:moveTo>
                <a:pt x="0" y="19731"/>
              </a:moveTo>
              <a:lnTo>
                <a:pt x="596708" y="197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AEC638-9372-4BB9-B711-4DCE45CBCE88}">
      <dsp:nvSpPr>
        <dsp:cNvPr id="0" name=""/>
        <dsp:cNvSpPr/>
      </dsp:nvSpPr>
      <dsp:spPr>
        <a:xfrm rot="20287910">
          <a:off x="2895947" y="1877696"/>
          <a:ext cx="596708" cy="39462"/>
        </a:xfrm>
        <a:custGeom>
          <a:avLst/>
          <a:gdLst/>
          <a:ahLst/>
          <a:cxnLst/>
          <a:rect l="0" t="0" r="0" b="0"/>
          <a:pathLst>
            <a:path>
              <a:moveTo>
                <a:pt x="0" y="19731"/>
              </a:moveTo>
              <a:lnTo>
                <a:pt x="596708" y="197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D95EB4-BB68-4983-B77B-12BA40735135}">
      <dsp:nvSpPr>
        <dsp:cNvPr id="0" name=""/>
        <dsp:cNvSpPr/>
      </dsp:nvSpPr>
      <dsp:spPr>
        <a:xfrm rot="17917955">
          <a:off x="2438043" y="1277103"/>
          <a:ext cx="834187" cy="39462"/>
        </a:xfrm>
        <a:custGeom>
          <a:avLst/>
          <a:gdLst/>
          <a:ahLst/>
          <a:cxnLst/>
          <a:rect l="0" t="0" r="0" b="0"/>
          <a:pathLst>
            <a:path>
              <a:moveTo>
                <a:pt x="0" y="19731"/>
              </a:moveTo>
              <a:lnTo>
                <a:pt x="834187" y="197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8E61EC-E685-4C79-96E1-C90B50C05AFD}">
      <dsp:nvSpPr>
        <dsp:cNvPr id="0" name=""/>
        <dsp:cNvSpPr/>
      </dsp:nvSpPr>
      <dsp:spPr>
        <a:xfrm>
          <a:off x="1515261" y="1441612"/>
          <a:ext cx="1649593" cy="164959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D9A94F-D6AF-4A16-8A7E-98AB467DA698}">
      <dsp:nvSpPr>
        <dsp:cNvPr id="0" name=""/>
        <dsp:cNvSpPr/>
      </dsp:nvSpPr>
      <dsp:spPr>
        <a:xfrm>
          <a:off x="2797268" y="1508"/>
          <a:ext cx="989756" cy="989756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</a:t>
          </a:r>
          <a:endParaRPr lang="zh-TW" sz="42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2942214" y="146454"/>
        <a:ext cx="699864" cy="699864"/>
      </dsp:txXfrm>
    </dsp:sp>
    <dsp:sp modelId="{756970AF-1C7E-415D-95E6-2951717D43B5}">
      <dsp:nvSpPr>
        <dsp:cNvPr id="0" name=""/>
        <dsp:cNvSpPr/>
      </dsp:nvSpPr>
      <dsp:spPr>
        <a:xfrm>
          <a:off x="3886000" y="1508"/>
          <a:ext cx="1484634" cy="989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/>
            <a:t>巡檢容器</a:t>
          </a:r>
          <a:endParaRPr lang="zh-TW" sz="3200" kern="1200" dirty="0"/>
        </a:p>
      </dsp:txBody>
      <dsp:txXfrm>
        <a:off x="3886000" y="1508"/>
        <a:ext cx="1484634" cy="989756"/>
      </dsp:txXfrm>
    </dsp:sp>
    <dsp:sp modelId="{0C27DB6D-4FAC-40E1-95CF-C20DB8FA88BF}">
      <dsp:nvSpPr>
        <dsp:cNvPr id="0" name=""/>
        <dsp:cNvSpPr/>
      </dsp:nvSpPr>
      <dsp:spPr>
        <a:xfrm>
          <a:off x="3435577" y="1107092"/>
          <a:ext cx="989756" cy="989756"/>
        </a:xfrm>
        <a:prstGeom prst="ellipse">
          <a:avLst/>
        </a:prstGeom>
        <a:solidFill>
          <a:srgbClr val="FF66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/>
            <a:t>倒</a:t>
          </a:r>
          <a:endParaRPr lang="zh-TW" sz="4200" kern="1200" dirty="0"/>
        </a:p>
      </dsp:txBody>
      <dsp:txXfrm>
        <a:off x="3580523" y="1252038"/>
        <a:ext cx="699864" cy="699864"/>
      </dsp:txXfrm>
    </dsp:sp>
    <dsp:sp modelId="{0B380BBA-2729-480E-946E-AF8303805EEC}">
      <dsp:nvSpPr>
        <dsp:cNvPr id="0" name=""/>
        <dsp:cNvSpPr/>
      </dsp:nvSpPr>
      <dsp:spPr>
        <a:xfrm>
          <a:off x="4524309" y="1107092"/>
          <a:ext cx="1484634" cy="989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/>
            <a:t>倒掉積水</a:t>
          </a:r>
          <a:endParaRPr lang="zh-TW" sz="3200" kern="1200" dirty="0"/>
        </a:p>
      </dsp:txBody>
      <dsp:txXfrm>
        <a:off x="4524309" y="1107092"/>
        <a:ext cx="1484634" cy="989756"/>
      </dsp:txXfrm>
    </dsp:sp>
    <dsp:sp modelId="{761644AE-C50C-4C1B-8FC5-F4B446148A78}">
      <dsp:nvSpPr>
        <dsp:cNvPr id="0" name=""/>
        <dsp:cNvSpPr/>
      </dsp:nvSpPr>
      <dsp:spPr>
        <a:xfrm>
          <a:off x="3435577" y="2383711"/>
          <a:ext cx="989756" cy="989756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smtClean="0"/>
            <a:t>清</a:t>
          </a:r>
          <a:endParaRPr lang="zh-TW" sz="4200" kern="1200"/>
        </a:p>
      </dsp:txBody>
      <dsp:txXfrm>
        <a:off x="3580523" y="2528657"/>
        <a:ext cx="699864" cy="699864"/>
      </dsp:txXfrm>
    </dsp:sp>
    <dsp:sp modelId="{EA96A927-5A9E-421A-82BB-6FD198523EA0}">
      <dsp:nvSpPr>
        <dsp:cNvPr id="0" name=""/>
        <dsp:cNvSpPr/>
      </dsp:nvSpPr>
      <dsp:spPr>
        <a:xfrm>
          <a:off x="4524309" y="2383711"/>
          <a:ext cx="1484634" cy="989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/>
            <a:t>清潔容器</a:t>
          </a:r>
          <a:endParaRPr lang="zh-TW" sz="3200" kern="1200" dirty="0"/>
        </a:p>
      </dsp:txBody>
      <dsp:txXfrm>
        <a:off x="4524309" y="2383711"/>
        <a:ext cx="1484634" cy="989756"/>
      </dsp:txXfrm>
    </dsp:sp>
    <dsp:sp modelId="{2280E84E-FA45-40A7-852A-C7906A471A9A}">
      <dsp:nvSpPr>
        <dsp:cNvPr id="0" name=""/>
        <dsp:cNvSpPr/>
      </dsp:nvSpPr>
      <dsp:spPr>
        <a:xfrm>
          <a:off x="2797268" y="3489294"/>
          <a:ext cx="989756" cy="989756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smtClean="0"/>
            <a:t>刷</a:t>
          </a:r>
          <a:endParaRPr lang="zh-TW" sz="4200" kern="1200"/>
        </a:p>
      </dsp:txBody>
      <dsp:txXfrm>
        <a:off x="2942214" y="3634240"/>
        <a:ext cx="699864" cy="699864"/>
      </dsp:txXfrm>
    </dsp:sp>
    <dsp:sp modelId="{82FCDF8D-BA5D-4F8A-93F5-C50EB0F9F1D5}">
      <dsp:nvSpPr>
        <dsp:cNvPr id="0" name=""/>
        <dsp:cNvSpPr/>
      </dsp:nvSpPr>
      <dsp:spPr>
        <a:xfrm>
          <a:off x="3886000" y="3489294"/>
          <a:ext cx="1484634" cy="989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/>
            <a:t>刷除蟲卵</a:t>
          </a:r>
          <a:endParaRPr lang="zh-TW" sz="3200" kern="1200" dirty="0"/>
        </a:p>
      </dsp:txBody>
      <dsp:txXfrm>
        <a:off x="3886000" y="3489294"/>
        <a:ext cx="1484634" cy="9897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86447" y="2952336"/>
            <a:ext cx="3528518" cy="3592155"/>
          </a:xfrm>
          <a:prstGeom prst="noSmoking">
            <a:avLst>
              <a:gd name="adj" fmla="val 1462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7017" l="3970" r="948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70697">
            <a:off x="1805167" y="4204397"/>
            <a:ext cx="2008998" cy="166195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837" b="97017" l="3970" r="948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7384" y="5383195"/>
            <a:ext cx="1403797" cy="116129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837" b="97017" l="3970" r="948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105">
            <a:off x="4340089" y="2627120"/>
            <a:ext cx="1922435" cy="1590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518131333"/>
              </p:ext>
            </p:extLst>
          </p:nvPr>
        </p:nvGraphicFramePr>
        <p:xfrm>
          <a:off x="875211" y="1463041"/>
          <a:ext cx="7524205" cy="448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432937" y="4750731"/>
            <a:ext cx="2425684" cy="1314892"/>
          </a:xfrm>
          <a:prstGeom prst="rightArrow">
            <a:avLst/>
          </a:prstGeom>
          <a:solidFill>
            <a:srgbClr val="FFFF00"/>
          </a:solidFill>
          <a:ln w="28575">
            <a:solidFill>
              <a:srgbClr val="FF006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00B0F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644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文鼎中特圓</vt:lpstr>
      <vt:lpstr>清松手寫體2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2019-10-16T01:20:20Z</dcterms:modified>
</cp:coreProperties>
</file>