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6699"/>
    <a:srgbClr val="FF33CC"/>
    <a:srgbClr val="3399FF"/>
    <a:srgbClr val="FF9900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AFA18E-D0A8-43E5-836C-247AFB9DBD95}" type="doc">
      <dgm:prSet loTypeId="urn:microsoft.com/office/officeart/2005/8/layout/radial2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638E8D1-43AF-4C7B-9948-FEA4E17D05CC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CE228E9F-ED06-41EF-AFF8-09E315DF16C6}" type="parTrans" cxnId="{5567E0F6-1CDF-4D3D-BD20-0252B04EF54E}">
      <dgm:prSet/>
      <dgm:spPr/>
      <dgm:t>
        <a:bodyPr/>
        <a:lstStyle/>
        <a:p>
          <a:endParaRPr lang="zh-TW" altLang="en-US"/>
        </a:p>
      </dgm:t>
    </dgm:pt>
    <dgm:pt modelId="{33D72132-DF6D-436F-92E8-AD1996C161A0}" type="sibTrans" cxnId="{5567E0F6-1CDF-4D3D-BD20-0252B04EF54E}">
      <dgm:prSet/>
      <dgm:spPr/>
      <dgm:t>
        <a:bodyPr/>
        <a:lstStyle/>
        <a:p>
          <a:endParaRPr lang="zh-TW" altLang="en-US"/>
        </a:p>
      </dgm:t>
    </dgm:pt>
    <dgm:pt modelId="{183C57C2-BA84-48E5-AC38-B82C5DA7EED4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0DC6DC09-A93D-4F48-B0DE-E6A23187F8DA}" type="parTrans" cxnId="{52F39B4B-3DD5-4E44-B639-F925F71CCEE4}">
      <dgm:prSet/>
      <dgm:spPr/>
      <dgm:t>
        <a:bodyPr/>
        <a:lstStyle/>
        <a:p>
          <a:endParaRPr lang="zh-TW" altLang="en-US"/>
        </a:p>
      </dgm:t>
    </dgm:pt>
    <dgm:pt modelId="{88850897-2D2E-4D9E-A6BE-A12DBDBFAF32}" type="sibTrans" cxnId="{52F39B4B-3DD5-4E44-B639-F925F71CCEE4}">
      <dgm:prSet/>
      <dgm:spPr/>
      <dgm:t>
        <a:bodyPr/>
        <a:lstStyle/>
        <a:p>
          <a:endParaRPr lang="zh-TW" altLang="en-US"/>
        </a:p>
      </dgm:t>
    </dgm:pt>
    <dgm:pt modelId="{373EBBA2-8A0C-4535-85BB-0CBDDD288497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FB69688C-58E4-444D-8244-E2EAD3A36707}" type="parTrans" cxnId="{65628BDE-C87B-4A63-AF69-84CE485E1CC0}">
      <dgm:prSet/>
      <dgm:spPr/>
      <dgm:t>
        <a:bodyPr/>
        <a:lstStyle/>
        <a:p>
          <a:endParaRPr lang="zh-TW" altLang="en-US"/>
        </a:p>
      </dgm:t>
    </dgm:pt>
    <dgm:pt modelId="{017F4435-2B7D-48C2-88BD-773D36199114}" type="sibTrans" cxnId="{65628BDE-C87B-4A63-AF69-84CE485E1CC0}">
      <dgm:prSet/>
      <dgm:spPr/>
      <dgm:t>
        <a:bodyPr/>
        <a:lstStyle/>
        <a:p>
          <a:endParaRPr lang="zh-TW" altLang="en-US"/>
        </a:p>
      </dgm:t>
    </dgm:pt>
    <dgm:pt modelId="{BEA09853-7410-4E10-8D15-99782F825338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0E1AA9BF-418F-4F03-B7A6-F0F2439638DF}" type="parTrans" cxnId="{228D8355-429B-4F2D-BE20-C769962F4315}">
      <dgm:prSet/>
      <dgm:spPr/>
      <dgm:t>
        <a:bodyPr/>
        <a:lstStyle/>
        <a:p>
          <a:endParaRPr lang="zh-TW" altLang="en-US"/>
        </a:p>
      </dgm:t>
    </dgm:pt>
    <dgm:pt modelId="{BB09C077-3B70-44D0-930F-432F333CA8D2}" type="sibTrans" cxnId="{228D8355-429B-4F2D-BE20-C769962F4315}">
      <dgm:prSet/>
      <dgm:spPr/>
      <dgm:t>
        <a:bodyPr/>
        <a:lstStyle/>
        <a:p>
          <a:endParaRPr lang="zh-TW" altLang="en-US"/>
        </a:p>
      </dgm:t>
    </dgm:pt>
    <dgm:pt modelId="{5204E715-97A8-4328-A247-1E9543F4DF71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D9E86789-504F-492C-B81E-B8C2617B951A}" type="parTrans" cxnId="{98062CAD-A47B-4304-AE36-B64E28F5BCD3}">
      <dgm:prSet/>
      <dgm:spPr/>
      <dgm:t>
        <a:bodyPr/>
        <a:lstStyle/>
        <a:p>
          <a:endParaRPr lang="zh-TW" altLang="en-US"/>
        </a:p>
      </dgm:t>
    </dgm:pt>
    <dgm:pt modelId="{2107448C-4C7C-4B3C-B48F-3BC8274ECD2A}" type="sibTrans" cxnId="{98062CAD-A47B-4304-AE36-B64E28F5BCD3}">
      <dgm:prSet/>
      <dgm:spPr/>
      <dgm:t>
        <a:bodyPr/>
        <a:lstStyle/>
        <a:p>
          <a:endParaRPr lang="zh-TW" altLang="en-US"/>
        </a:p>
      </dgm:t>
    </dgm:pt>
    <dgm:pt modelId="{393C0AF9-0040-449F-AFED-A2E491E9C64B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6E663E7B-C23E-4ECC-B0DC-6F41983FEA6F}" type="parTrans" cxnId="{4E49FEDF-936E-4424-B951-67ADE71960D5}">
      <dgm:prSet/>
      <dgm:spPr/>
      <dgm:t>
        <a:bodyPr/>
        <a:lstStyle/>
        <a:p>
          <a:endParaRPr lang="zh-TW" altLang="en-US"/>
        </a:p>
      </dgm:t>
    </dgm:pt>
    <dgm:pt modelId="{C4D439CA-642C-48A1-8925-38F8B9DFBDB8}" type="sibTrans" cxnId="{4E49FEDF-936E-4424-B951-67ADE71960D5}">
      <dgm:prSet/>
      <dgm:spPr/>
      <dgm:t>
        <a:bodyPr/>
        <a:lstStyle/>
        <a:p>
          <a:endParaRPr lang="zh-TW" altLang="en-US"/>
        </a:p>
      </dgm:t>
    </dgm:pt>
    <dgm:pt modelId="{0EC3CDF3-A2D5-4A6B-B66E-927F1BEF527B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zh-TW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C9898E0E-5DAB-4524-BF14-26C1927C4D93}" type="parTrans" cxnId="{A107826A-66A1-41C4-8500-4F1594AABC76}">
      <dgm:prSet/>
      <dgm:spPr/>
      <dgm:t>
        <a:bodyPr/>
        <a:lstStyle/>
        <a:p>
          <a:endParaRPr lang="zh-TW" altLang="en-US"/>
        </a:p>
      </dgm:t>
    </dgm:pt>
    <dgm:pt modelId="{F0443D96-908D-4629-9E2A-DC8DAB9F5745}" type="sibTrans" cxnId="{A107826A-66A1-41C4-8500-4F1594AABC76}">
      <dgm:prSet/>
      <dgm:spPr/>
      <dgm:t>
        <a:bodyPr/>
        <a:lstStyle/>
        <a:p>
          <a:endParaRPr lang="zh-TW" altLang="en-US"/>
        </a:p>
      </dgm:t>
    </dgm:pt>
    <dgm:pt modelId="{68D172B6-D1E3-4BA7-B1A4-B4BF988A9386}">
      <dgm:prSet/>
      <dgm:spPr/>
      <dgm:t>
        <a:bodyPr/>
        <a:lstStyle/>
        <a:p>
          <a:pPr rtl="0"/>
          <a:r>
            <a:rPr lang="zh-TW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098D0724-93F4-4F6F-9AB1-0AD33D946033}" type="parTrans" cxnId="{593E730F-71E8-421B-82CD-5BE31A5910F5}">
      <dgm:prSet/>
      <dgm:spPr/>
      <dgm:t>
        <a:bodyPr/>
        <a:lstStyle/>
        <a:p>
          <a:endParaRPr lang="zh-TW" altLang="en-US"/>
        </a:p>
      </dgm:t>
    </dgm:pt>
    <dgm:pt modelId="{3EB12994-3263-4C8C-93AB-6E52F74B7E93}" type="sibTrans" cxnId="{593E730F-71E8-421B-82CD-5BE31A5910F5}">
      <dgm:prSet/>
      <dgm:spPr/>
      <dgm:t>
        <a:bodyPr/>
        <a:lstStyle/>
        <a:p>
          <a:endParaRPr lang="zh-TW" altLang="en-US"/>
        </a:p>
      </dgm:t>
    </dgm:pt>
    <dgm:pt modelId="{7B166A74-F2DA-4E5A-95E3-3E5031A9015B}" type="pres">
      <dgm:prSet presAssocID="{C9AFA18E-D0A8-43E5-836C-247AFB9DBD9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4333EB4-505E-4E61-9F47-72FABCEF7776}" type="pres">
      <dgm:prSet presAssocID="{C9AFA18E-D0A8-43E5-836C-247AFB9DBD95}" presName="cycle" presStyleCnt="0"/>
      <dgm:spPr/>
    </dgm:pt>
    <dgm:pt modelId="{FCA4FC8D-5EA6-4B5D-92D8-8E4F4B44D4D0}" type="pres">
      <dgm:prSet presAssocID="{C9AFA18E-D0A8-43E5-836C-247AFB9DBD95}" presName="centerShape" presStyleCnt="0"/>
      <dgm:spPr/>
    </dgm:pt>
    <dgm:pt modelId="{31AC4C58-69D1-41DC-90B1-9C83BFC2D6B0}" type="pres">
      <dgm:prSet presAssocID="{C9AFA18E-D0A8-43E5-836C-247AFB9DBD95}" presName="connSite" presStyleLbl="node1" presStyleIdx="0" presStyleCnt="5"/>
      <dgm:spPr/>
    </dgm:pt>
    <dgm:pt modelId="{B4673493-600D-42FE-94A2-E48D254E228F}" type="pres">
      <dgm:prSet presAssocID="{C9AFA18E-D0A8-43E5-836C-247AFB9DBD95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F8A7F7A-BE1E-4105-B431-BA11FD325696}" type="pres">
      <dgm:prSet presAssocID="{CE228E9F-ED06-41EF-AFF8-09E315DF16C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F935D58-6E28-44C3-B12A-160423586281}" type="pres">
      <dgm:prSet presAssocID="{5638E8D1-43AF-4C7B-9948-FEA4E17D05CC}" presName="node" presStyleCnt="0"/>
      <dgm:spPr/>
    </dgm:pt>
    <dgm:pt modelId="{4506880C-5EF0-466A-A7B9-24E7820E7F8C}" type="pres">
      <dgm:prSet presAssocID="{5638E8D1-43AF-4C7B-9948-FEA4E17D05CC}" presName="parentNode" presStyleLbl="node1" presStyleIdx="1" presStyleCnt="5" custScaleY="101855" custLinFactX="27444" custLinFactY="40356" custLinFactNeighborX="10000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1E0A83-7E05-4B69-B93C-AAB8B7A9FABA}" type="pres">
      <dgm:prSet presAssocID="{5638E8D1-43AF-4C7B-9948-FEA4E17D05C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E3CBE7-F174-4E2A-A5E9-FC55AD78BBBB}" type="pres">
      <dgm:prSet presAssocID="{FB69688C-58E4-444D-8244-E2EAD3A36707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89FFF01-96D5-4D28-AD11-6D3AB9ABF585}" type="pres">
      <dgm:prSet presAssocID="{373EBBA2-8A0C-4535-85BB-0CBDDD288497}" presName="node" presStyleCnt="0"/>
      <dgm:spPr/>
    </dgm:pt>
    <dgm:pt modelId="{64DDF89D-41BB-4F01-8C01-D3CF52B31B2F}" type="pres">
      <dgm:prSet presAssocID="{373EBBA2-8A0C-4535-85BB-0CBDDD288497}" presName="parentNode" presStyleLbl="node1" presStyleIdx="2" presStyleCnt="5" custLinFactNeighborX="-42046" custLinFactNeighborY="-7394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D9C394-8E28-4A31-BC51-56C6D46F21DF}" type="pres">
      <dgm:prSet presAssocID="{373EBBA2-8A0C-4535-85BB-0CBDDD28849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1BE61D-AF11-4C29-BB45-57D0F8303B10}" type="pres">
      <dgm:prSet presAssocID="{D9E86789-504F-492C-B81E-B8C2617B951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FC3AABA-351F-4DF2-AEAE-E3312C7F79DB}" type="pres">
      <dgm:prSet presAssocID="{5204E715-97A8-4328-A247-1E9543F4DF71}" presName="node" presStyleCnt="0"/>
      <dgm:spPr/>
    </dgm:pt>
    <dgm:pt modelId="{4E1359DF-A964-4819-83D9-4CEF887C46B6}" type="pres">
      <dgm:prSet presAssocID="{5204E715-97A8-4328-A247-1E9543F4DF7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F43B8C-4FD0-427F-97EB-E001C0C2A6AF}" type="pres">
      <dgm:prSet presAssocID="{5204E715-97A8-4328-A247-1E9543F4DF7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01969D-4D46-42AB-8006-49F7BA73A1DE}" type="pres">
      <dgm:prSet presAssocID="{C9898E0E-5DAB-4524-BF14-26C1927C4D9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4DBA9F9-3D3A-4B9A-B7F0-C6A49770BA32}" type="pres">
      <dgm:prSet presAssocID="{0EC3CDF3-A2D5-4A6B-B66E-927F1BEF527B}" presName="node" presStyleCnt="0"/>
      <dgm:spPr/>
    </dgm:pt>
    <dgm:pt modelId="{66777F6D-ED5A-4965-9160-C719678803BB}" type="pres">
      <dgm:prSet presAssocID="{0EC3CDF3-A2D5-4A6B-B66E-927F1BEF527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14118D-60A8-4D41-A545-9A98E6FC30CD}" type="pres">
      <dgm:prSet presAssocID="{0EC3CDF3-A2D5-4A6B-B66E-927F1BEF527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53A6830-C3BA-493A-9983-3220CC109D44}" type="presOf" srcId="{C9898E0E-5DAB-4524-BF14-26C1927C4D93}" destId="{4401969D-4D46-42AB-8006-49F7BA73A1DE}" srcOrd="0" destOrd="0" presId="urn:microsoft.com/office/officeart/2005/8/layout/radial2"/>
    <dgm:cxn modelId="{65628BDE-C87B-4A63-AF69-84CE485E1CC0}" srcId="{C9AFA18E-D0A8-43E5-836C-247AFB9DBD95}" destId="{373EBBA2-8A0C-4535-85BB-0CBDDD288497}" srcOrd="1" destOrd="0" parTransId="{FB69688C-58E4-444D-8244-E2EAD3A36707}" sibTransId="{017F4435-2B7D-48C2-88BD-773D36199114}"/>
    <dgm:cxn modelId="{5567E0F6-1CDF-4D3D-BD20-0252B04EF54E}" srcId="{C9AFA18E-D0A8-43E5-836C-247AFB9DBD95}" destId="{5638E8D1-43AF-4C7B-9948-FEA4E17D05CC}" srcOrd="0" destOrd="0" parTransId="{CE228E9F-ED06-41EF-AFF8-09E315DF16C6}" sibTransId="{33D72132-DF6D-436F-92E8-AD1996C161A0}"/>
    <dgm:cxn modelId="{2214F930-7D68-4B69-B1CD-AFF40CB775DF}" type="presOf" srcId="{FB69688C-58E4-444D-8244-E2EAD3A36707}" destId="{5BE3CBE7-F174-4E2A-A5E9-FC55AD78BBBB}" srcOrd="0" destOrd="0" presId="urn:microsoft.com/office/officeart/2005/8/layout/radial2"/>
    <dgm:cxn modelId="{89D3DCE0-DCC6-4F51-A60F-944E0D7C76D9}" type="presOf" srcId="{0EC3CDF3-A2D5-4A6B-B66E-927F1BEF527B}" destId="{66777F6D-ED5A-4965-9160-C719678803BB}" srcOrd="0" destOrd="0" presId="urn:microsoft.com/office/officeart/2005/8/layout/radial2"/>
    <dgm:cxn modelId="{A107826A-66A1-41C4-8500-4F1594AABC76}" srcId="{C9AFA18E-D0A8-43E5-836C-247AFB9DBD95}" destId="{0EC3CDF3-A2D5-4A6B-B66E-927F1BEF527B}" srcOrd="3" destOrd="0" parTransId="{C9898E0E-5DAB-4524-BF14-26C1927C4D93}" sibTransId="{F0443D96-908D-4629-9E2A-DC8DAB9F5745}"/>
    <dgm:cxn modelId="{D6D09E54-221E-4EC8-9553-D4C611AB58B5}" type="presOf" srcId="{CE228E9F-ED06-41EF-AFF8-09E315DF16C6}" destId="{1F8A7F7A-BE1E-4105-B431-BA11FD325696}" srcOrd="0" destOrd="0" presId="urn:microsoft.com/office/officeart/2005/8/layout/radial2"/>
    <dgm:cxn modelId="{67FA61F2-C383-4D04-AE6B-599BA237A497}" type="presOf" srcId="{5204E715-97A8-4328-A247-1E9543F4DF71}" destId="{4E1359DF-A964-4819-83D9-4CEF887C46B6}" srcOrd="0" destOrd="0" presId="urn:microsoft.com/office/officeart/2005/8/layout/radial2"/>
    <dgm:cxn modelId="{593E730F-71E8-421B-82CD-5BE31A5910F5}" srcId="{0EC3CDF3-A2D5-4A6B-B66E-927F1BEF527B}" destId="{68D172B6-D1E3-4BA7-B1A4-B4BF988A9386}" srcOrd="0" destOrd="0" parTransId="{098D0724-93F4-4F6F-9AB1-0AD33D946033}" sibTransId="{3EB12994-3263-4C8C-93AB-6E52F74B7E93}"/>
    <dgm:cxn modelId="{98062CAD-A47B-4304-AE36-B64E28F5BCD3}" srcId="{C9AFA18E-D0A8-43E5-836C-247AFB9DBD95}" destId="{5204E715-97A8-4328-A247-1E9543F4DF71}" srcOrd="2" destOrd="0" parTransId="{D9E86789-504F-492C-B81E-B8C2617B951A}" sibTransId="{2107448C-4C7C-4B3C-B48F-3BC8274ECD2A}"/>
    <dgm:cxn modelId="{DC9F34FD-09E7-4109-8EB2-B2B945110EEA}" type="presOf" srcId="{393C0AF9-0040-449F-AFED-A2E491E9C64B}" destId="{7AF43B8C-4FD0-427F-97EB-E001C0C2A6AF}" srcOrd="0" destOrd="0" presId="urn:microsoft.com/office/officeart/2005/8/layout/radial2"/>
    <dgm:cxn modelId="{0BF3997D-DC51-4A15-8FD1-308D26A82C5F}" type="presOf" srcId="{D9E86789-504F-492C-B81E-B8C2617B951A}" destId="{E51BE61D-AF11-4C29-BB45-57D0F8303B10}" srcOrd="0" destOrd="0" presId="urn:microsoft.com/office/officeart/2005/8/layout/radial2"/>
    <dgm:cxn modelId="{3F416A05-2414-4C17-8BBA-D717CB2F4B4E}" type="presOf" srcId="{183C57C2-BA84-48E5-AC38-B82C5DA7EED4}" destId="{AF1E0A83-7E05-4B69-B93C-AAB8B7A9FABA}" srcOrd="0" destOrd="0" presId="urn:microsoft.com/office/officeart/2005/8/layout/radial2"/>
    <dgm:cxn modelId="{FC841CBF-7EC4-46D5-94D9-A032BFAD8D80}" type="presOf" srcId="{BEA09853-7410-4E10-8D15-99782F825338}" destId="{3CD9C394-8E28-4A31-BC51-56C6D46F21DF}" srcOrd="0" destOrd="0" presId="urn:microsoft.com/office/officeart/2005/8/layout/radial2"/>
    <dgm:cxn modelId="{4E49FEDF-936E-4424-B951-67ADE71960D5}" srcId="{5204E715-97A8-4328-A247-1E9543F4DF71}" destId="{393C0AF9-0040-449F-AFED-A2E491E9C64B}" srcOrd="0" destOrd="0" parTransId="{6E663E7B-C23E-4ECC-B0DC-6F41983FEA6F}" sibTransId="{C4D439CA-642C-48A1-8925-38F8B9DFBDB8}"/>
    <dgm:cxn modelId="{228D8355-429B-4F2D-BE20-C769962F4315}" srcId="{373EBBA2-8A0C-4535-85BB-0CBDDD288497}" destId="{BEA09853-7410-4E10-8D15-99782F825338}" srcOrd="0" destOrd="0" parTransId="{0E1AA9BF-418F-4F03-B7A6-F0F2439638DF}" sibTransId="{BB09C077-3B70-44D0-930F-432F333CA8D2}"/>
    <dgm:cxn modelId="{589C5670-49AB-456B-8803-0F76F153D140}" type="presOf" srcId="{373EBBA2-8A0C-4535-85BB-0CBDDD288497}" destId="{64DDF89D-41BB-4F01-8C01-D3CF52B31B2F}" srcOrd="0" destOrd="0" presId="urn:microsoft.com/office/officeart/2005/8/layout/radial2"/>
    <dgm:cxn modelId="{D7E4F95D-69F5-4444-924F-480479178AAE}" type="presOf" srcId="{C9AFA18E-D0A8-43E5-836C-247AFB9DBD95}" destId="{7B166A74-F2DA-4E5A-95E3-3E5031A9015B}" srcOrd="0" destOrd="0" presId="urn:microsoft.com/office/officeart/2005/8/layout/radial2"/>
    <dgm:cxn modelId="{52F39B4B-3DD5-4E44-B639-F925F71CCEE4}" srcId="{5638E8D1-43AF-4C7B-9948-FEA4E17D05CC}" destId="{183C57C2-BA84-48E5-AC38-B82C5DA7EED4}" srcOrd="0" destOrd="0" parTransId="{0DC6DC09-A93D-4F48-B0DE-E6A23187F8DA}" sibTransId="{88850897-2D2E-4D9E-A6BE-A12DBDBFAF32}"/>
    <dgm:cxn modelId="{5229EB38-0358-4524-A9E5-D68857358BBA}" type="presOf" srcId="{5638E8D1-43AF-4C7B-9948-FEA4E17D05CC}" destId="{4506880C-5EF0-466A-A7B9-24E7820E7F8C}" srcOrd="0" destOrd="0" presId="urn:microsoft.com/office/officeart/2005/8/layout/radial2"/>
    <dgm:cxn modelId="{1B6ED74A-D9A2-4941-8B3F-44CD647A1DF6}" type="presOf" srcId="{68D172B6-D1E3-4BA7-B1A4-B4BF988A9386}" destId="{8614118D-60A8-4D41-A545-9A98E6FC30CD}" srcOrd="0" destOrd="0" presId="urn:microsoft.com/office/officeart/2005/8/layout/radial2"/>
    <dgm:cxn modelId="{36CB257D-A6FD-4F82-BD5F-9DF747AEA72E}" type="presParOf" srcId="{7B166A74-F2DA-4E5A-95E3-3E5031A9015B}" destId="{64333EB4-505E-4E61-9F47-72FABCEF7776}" srcOrd="0" destOrd="0" presId="urn:microsoft.com/office/officeart/2005/8/layout/radial2"/>
    <dgm:cxn modelId="{606F4ED4-AF0E-49A8-BC50-90F02142532F}" type="presParOf" srcId="{64333EB4-505E-4E61-9F47-72FABCEF7776}" destId="{FCA4FC8D-5EA6-4B5D-92D8-8E4F4B44D4D0}" srcOrd="0" destOrd="0" presId="urn:microsoft.com/office/officeart/2005/8/layout/radial2"/>
    <dgm:cxn modelId="{19F3452A-7CA9-4C74-A860-F84174835567}" type="presParOf" srcId="{FCA4FC8D-5EA6-4B5D-92D8-8E4F4B44D4D0}" destId="{31AC4C58-69D1-41DC-90B1-9C83BFC2D6B0}" srcOrd="0" destOrd="0" presId="urn:microsoft.com/office/officeart/2005/8/layout/radial2"/>
    <dgm:cxn modelId="{E822256F-634A-4A9B-AE0A-AD6C6D4AC49A}" type="presParOf" srcId="{FCA4FC8D-5EA6-4B5D-92D8-8E4F4B44D4D0}" destId="{B4673493-600D-42FE-94A2-E48D254E228F}" srcOrd="1" destOrd="0" presId="urn:microsoft.com/office/officeart/2005/8/layout/radial2"/>
    <dgm:cxn modelId="{02D77702-A0ED-4C25-A20B-84DF588CC3E2}" type="presParOf" srcId="{64333EB4-505E-4E61-9F47-72FABCEF7776}" destId="{1F8A7F7A-BE1E-4105-B431-BA11FD325696}" srcOrd="1" destOrd="0" presId="urn:microsoft.com/office/officeart/2005/8/layout/radial2"/>
    <dgm:cxn modelId="{5617C728-0277-4ABA-8B92-2904669EA53B}" type="presParOf" srcId="{64333EB4-505E-4E61-9F47-72FABCEF7776}" destId="{7F935D58-6E28-44C3-B12A-160423586281}" srcOrd="2" destOrd="0" presId="urn:microsoft.com/office/officeart/2005/8/layout/radial2"/>
    <dgm:cxn modelId="{7D62A075-8C64-4B17-8EA2-4A73B1A88F7E}" type="presParOf" srcId="{7F935D58-6E28-44C3-B12A-160423586281}" destId="{4506880C-5EF0-466A-A7B9-24E7820E7F8C}" srcOrd="0" destOrd="0" presId="urn:microsoft.com/office/officeart/2005/8/layout/radial2"/>
    <dgm:cxn modelId="{70E26CE1-F22D-4C80-AEED-C881F3C56455}" type="presParOf" srcId="{7F935D58-6E28-44C3-B12A-160423586281}" destId="{AF1E0A83-7E05-4B69-B93C-AAB8B7A9FABA}" srcOrd="1" destOrd="0" presId="urn:microsoft.com/office/officeart/2005/8/layout/radial2"/>
    <dgm:cxn modelId="{9B6ACFD8-4CE7-49D0-833B-0893311E939B}" type="presParOf" srcId="{64333EB4-505E-4E61-9F47-72FABCEF7776}" destId="{5BE3CBE7-F174-4E2A-A5E9-FC55AD78BBBB}" srcOrd="3" destOrd="0" presId="urn:microsoft.com/office/officeart/2005/8/layout/radial2"/>
    <dgm:cxn modelId="{75FD36EE-ED25-4194-BAB0-108C65B5A3FC}" type="presParOf" srcId="{64333EB4-505E-4E61-9F47-72FABCEF7776}" destId="{889FFF01-96D5-4D28-AD11-6D3AB9ABF585}" srcOrd="4" destOrd="0" presId="urn:microsoft.com/office/officeart/2005/8/layout/radial2"/>
    <dgm:cxn modelId="{253A97FD-68B5-432E-95B7-E49D1FDB8271}" type="presParOf" srcId="{889FFF01-96D5-4D28-AD11-6D3AB9ABF585}" destId="{64DDF89D-41BB-4F01-8C01-D3CF52B31B2F}" srcOrd="0" destOrd="0" presId="urn:microsoft.com/office/officeart/2005/8/layout/radial2"/>
    <dgm:cxn modelId="{64B10A55-FA31-4851-BA37-2D08299D6D18}" type="presParOf" srcId="{889FFF01-96D5-4D28-AD11-6D3AB9ABF585}" destId="{3CD9C394-8E28-4A31-BC51-56C6D46F21DF}" srcOrd="1" destOrd="0" presId="urn:microsoft.com/office/officeart/2005/8/layout/radial2"/>
    <dgm:cxn modelId="{9D722043-5604-4461-BA9F-0B7A81469CCE}" type="presParOf" srcId="{64333EB4-505E-4E61-9F47-72FABCEF7776}" destId="{E51BE61D-AF11-4C29-BB45-57D0F8303B10}" srcOrd="5" destOrd="0" presId="urn:microsoft.com/office/officeart/2005/8/layout/radial2"/>
    <dgm:cxn modelId="{EFE321EC-4583-454E-B6FF-63D96609C2A9}" type="presParOf" srcId="{64333EB4-505E-4E61-9F47-72FABCEF7776}" destId="{6FC3AABA-351F-4DF2-AEAE-E3312C7F79DB}" srcOrd="6" destOrd="0" presId="urn:microsoft.com/office/officeart/2005/8/layout/radial2"/>
    <dgm:cxn modelId="{31F54DAD-F0B7-4A0D-BE72-161DEA27F855}" type="presParOf" srcId="{6FC3AABA-351F-4DF2-AEAE-E3312C7F79DB}" destId="{4E1359DF-A964-4819-83D9-4CEF887C46B6}" srcOrd="0" destOrd="0" presId="urn:microsoft.com/office/officeart/2005/8/layout/radial2"/>
    <dgm:cxn modelId="{B08A9D39-C1F1-4A03-8D14-849B1B4625E3}" type="presParOf" srcId="{6FC3AABA-351F-4DF2-AEAE-E3312C7F79DB}" destId="{7AF43B8C-4FD0-427F-97EB-E001C0C2A6AF}" srcOrd="1" destOrd="0" presId="urn:microsoft.com/office/officeart/2005/8/layout/radial2"/>
    <dgm:cxn modelId="{C3F2CD20-2FC0-437C-924F-79C08724A6E4}" type="presParOf" srcId="{64333EB4-505E-4E61-9F47-72FABCEF7776}" destId="{4401969D-4D46-42AB-8006-49F7BA73A1DE}" srcOrd="7" destOrd="0" presId="urn:microsoft.com/office/officeart/2005/8/layout/radial2"/>
    <dgm:cxn modelId="{5AA20CB9-A892-4F7F-A247-D8A826ED23B3}" type="presParOf" srcId="{64333EB4-505E-4E61-9F47-72FABCEF7776}" destId="{14DBA9F9-3D3A-4B9A-B7F0-C6A49770BA32}" srcOrd="8" destOrd="0" presId="urn:microsoft.com/office/officeart/2005/8/layout/radial2"/>
    <dgm:cxn modelId="{F8F90186-E1F9-4B77-AE64-02FEAAEE14F5}" type="presParOf" srcId="{14DBA9F9-3D3A-4B9A-B7F0-C6A49770BA32}" destId="{66777F6D-ED5A-4965-9160-C719678803BB}" srcOrd="0" destOrd="0" presId="urn:microsoft.com/office/officeart/2005/8/layout/radial2"/>
    <dgm:cxn modelId="{51F4455C-E654-45B7-BE16-EDD0C99966CE}" type="presParOf" srcId="{14DBA9F9-3D3A-4B9A-B7F0-C6A49770BA32}" destId="{8614118D-60A8-4D41-A545-9A98E6FC30CD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1969D-4D46-42AB-8006-49F7BA73A1DE}">
      <dsp:nvSpPr>
        <dsp:cNvPr id="0" name=""/>
        <dsp:cNvSpPr/>
      </dsp:nvSpPr>
      <dsp:spPr>
        <a:xfrm rot="3681948">
          <a:off x="2199674" y="3207109"/>
          <a:ext cx="844569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844569" y="21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BE61D-AF11-4C29-BB45-57D0F8303B10}">
      <dsp:nvSpPr>
        <dsp:cNvPr id="0" name=""/>
        <dsp:cNvSpPr/>
      </dsp:nvSpPr>
      <dsp:spPr>
        <a:xfrm rot="1312042">
          <a:off x="2663186" y="2599122"/>
          <a:ext cx="604207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604207" y="21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3CBE7-F174-4E2A-A5E9-FC55AD78BBBB}">
      <dsp:nvSpPr>
        <dsp:cNvPr id="0" name=""/>
        <dsp:cNvSpPr/>
      </dsp:nvSpPr>
      <dsp:spPr>
        <a:xfrm rot="18636016">
          <a:off x="2504317" y="1456525"/>
          <a:ext cx="556091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556091" y="21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A7F7A-BE1E-4105-B431-BA11FD325696}">
      <dsp:nvSpPr>
        <dsp:cNvPr id="0" name=""/>
        <dsp:cNvSpPr/>
      </dsp:nvSpPr>
      <dsp:spPr>
        <a:xfrm rot="21053564">
          <a:off x="2677509" y="2065278"/>
          <a:ext cx="1176252" cy="42451"/>
        </a:xfrm>
        <a:custGeom>
          <a:avLst/>
          <a:gdLst/>
          <a:ahLst/>
          <a:cxnLst/>
          <a:rect l="0" t="0" r="0" b="0"/>
          <a:pathLst>
            <a:path>
              <a:moveTo>
                <a:pt x="0" y="21225"/>
              </a:moveTo>
              <a:lnTo>
                <a:pt x="1176252" y="212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673493-600D-42FE-94A2-E48D254E228F}">
      <dsp:nvSpPr>
        <dsp:cNvPr id="0" name=""/>
        <dsp:cNvSpPr/>
      </dsp:nvSpPr>
      <dsp:spPr>
        <a:xfrm>
          <a:off x="1265625" y="1438398"/>
          <a:ext cx="1669762" cy="166976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506880C-5EF0-466A-A7B9-24E7820E7F8C}">
      <dsp:nvSpPr>
        <dsp:cNvPr id="0" name=""/>
        <dsp:cNvSpPr/>
      </dsp:nvSpPr>
      <dsp:spPr>
        <a:xfrm>
          <a:off x="3840256" y="1403868"/>
          <a:ext cx="1001857" cy="1020441"/>
        </a:xfrm>
        <a:prstGeom prst="ellipse">
          <a:avLst/>
        </a:prstGeom>
        <a:solidFill>
          <a:srgbClr val="FF6699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986975" y="1553308"/>
        <a:ext cx="708419" cy="721561"/>
      </dsp:txXfrm>
    </dsp:sp>
    <dsp:sp modelId="{AF1E0A83-7E05-4B69-B93C-AAB8B7A9FABA}">
      <dsp:nvSpPr>
        <dsp:cNvPr id="0" name=""/>
        <dsp:cNvSpPr/>
      </dsp:nvSpPr>
      <dsp:spPr>
        <a:xfrm>
          <a:off x="4942299" y="1403868"/>
          <a:ext cx="1502786" cy="1020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4942299" y="1403868"/>
        <a:ext cx="1502786" cy="1020441"/>
      </dsp:txXfrm>
    </dsp:sp>
    <dsp:sp modelId="{64DDF89D-41BB-4F01-8C01-D3CF52B31B2F}">
      <dsp:nvSpPr>
        <dsp:cNvPr id="0" name=""/>
        <dsp:cNvSpPr/>
      </dsp:nvSpPr>
      <dsp:spPr>
        <a:xfrm>
          <a:off x="2788373" y="385371"/>
          <a:ext cx="1001857" cy="100185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935092" y="532090"/>
        <a:ext cx="708419" cy="708419"/>
      </dsp:txXfrm>
    </dsp:sp>
    <dsp:sp modelId="{3CD9C394-8E28-4A31-BC51-56C6D46F21DF}">
      <dsp:nvSpPr>
        <dsp:cNvPr id="0" name=""/>
        <dsp:cNvSpPr/>
      </dsp:nvSpPr>
      <dsp:spPr>
        <a:xfrm>
          <a:off x="3890416" y="385371"/>
          <a:ext cx="1502786" cy="1001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890416" y="385371"/>
        <a:ext cx="1502786" cy="1001857"/>
      </dsp:txXfrm>
    </dsp:sp>
    <dsp:sp modelId="{4E1359DF-A964-4819-83D9-4CEF887C46B6}">
      <dsp:nvSpPr>
        <dsp:cNvPr id="0" name=""/>
        <dsp:cNvSpPr/>
      </dsp:nvSpPr>
      <dsp:spPr>
        <a:xfrm>
          <a:off x="3209614" y="2418516"/>
          <a:ext cx="1001857" cy="1001857"/>
        </a:xfrm>
        <a:prstGeom prst="ellipse">
          <a:avLst/>
        </a:prstGeom>
        <a:solidFill>
          <a:srgbClr val="9999FF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sz="4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356333" y="2565235"/>
        <a:ext cx="708419" cy="708419"/>
      </dsp:txXfrm>
    </dsp:sp>
    <dsp:sp modelId="{7AF43B8C-4FD0-427F-97EB-E001C0C2A6AF}">
      <dsp:nvSpPr>
        <dsp:cNvPr id="0" name=""/>
        <dsp:cNvSpPr/>
      </dsp:nvSpPr>
      <dsp:spPr>
        <a:xfrm>
          <a:off x="4311657" y="2418516"/>
          <a:ext cx="1502786" cy="1001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4311657" y="2418516"/>
        <a:ext cx="1502786" cy="1001857"/>
      </dsp:txXfrm>
    </dsp:sp>
    <dsp:sp modelId="{66777F6D-ED5A-4965-9160-C719678803BB}">
      <dsp:nvSpPr>
        <dsp:cNvPr id="0" name=""/>
        <dsp:cNvSpPr/>
      </dsp:nvSpPr>
      <dsp:spPr>
        <a:xfrm>
          <a:off x="2563448" y="3537708"/>
          <a:ext cx="1001857" cy="1001857"/>
        </a:xfrm>
        <a:prstGeom prst="ellipse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 sz="4300" kern="120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710167" y="3684427"/>
        <a:ext cx="708419" cy="708419"/>
      </dsp:txXfrm>
    </dsp:sp>
    <dsp:sp modelId="{8614118D-60A8-4D41-A545-9A98E6FC30CD}">
      <dsp:nvSpPr>
        <dsp:cNvPr id="0" name=""/>
        <dsp:cNvSpPr/>
      </dsp:nvSpPr>
      <dsp:spPr>
        <a:xfrm>
          <a:off x="3665492" y="3537708"/>
          <a:ext cx="1502786" cy="10018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sz="33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665492" y="3537708"/>
        <a:ext cx="1502786" cy="1001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20042" y="2136668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0418" y="2955444"/>
            <a:ext cx="3484545" cy="3484545"/>
          </a:xfrm>
          <a:prstGeom prst="noSmoking">
            <a:avLst>
              <a:gd name="adj" fmla="val 1522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536" l="3970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700" y="4293834"/>
            <a:ext cx="2096123" cy="17340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3916" y="2684289"/>
            <a:ext cx="1981624" cy="164220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6541" y="4293834"/>
            <a:ext cx="1586231" cy="131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06042684"/>
              </p:ext>
            </p:extLst>
          </p:nvPr>
        </p:nvGraphicFramePr>
        <p:xfrm>
          <a:off x="1332411" y="1341019"/>
          <a:ext cx="7080069" cy="4537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779623" y="4911636"/>
            <a:ext cx="2168434" cy="1214846"/>
          </a:xfrm>
          <a:prstGeom prst="rightArrow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00B0F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文鼎特圓</vt:lpstr>
      <vt:lpstr>文鼎超圓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2019-10-16T01:16:48Z</dcterms:modified>
</cp:coreProperties>
</file>