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3399FF"/>
    <a:srgbClr val="FF33CC"/>
    <a:srgbClr val="FF6699"/>
    <a:srgbClr val="FF9900"/>
    <a:srgbClr val="FF0066"/>
    <a:srgbClr val="9999FF"/>
    <a:srgbClr val="FF99CC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377EB4-A849-490B-A4F3-DE8A0AAF549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BDD0AFA-BB1E-486F-908F-426EBBAD0C22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B6323215-0E70-4789-AC50-55DDF6BEE9F7}" type="parTrans" cxnId="{DE509305-526B-4F42-9C1B-9B98DC583899}">
      <dgm:prSet/>
      <dgm:spPr/>
      <dgm:t>
        <a:bodyPr/>
        <a:lstStyle/>
        <a:p>
          <a:endParaRPr lang="zh-TW" altLang="en-US"/>
        </a:p>
      </dgm:t>
    </dgm:pt>
    <dgm:pt modelId="{9DEE0033-432F-442C-B9BC-BD93BAE50FB5}" type="sibTrans" cxnId="{DE509305-526B-4F42-9C1B-9B98DC583899}">
      <dgm:prSet/>
      <dgm:spPr/>
      <dgm:t>
        <a:bodyPr/>
        <a:lstStyle/>
        <a:p>
          <a:endParaRPr lang="zh-TW" altLang="en-US"/>
        </a:p>
      </dgm:t>
    </dgm:pt>
    <dgm:pt modelId="{45E6E1B0-4530-45D7-9B2E-70BE208B4636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32239B58-EDC2-46A7-A809-9E8732000553}" type="parTrans" cxnId="{1BA26947-7045-4BC9-B0BF-31082710E278}">
      <dgm:prSet/>
      <dgm:spPr/>
      <dgm:t>
        <a:bodyPr/>
        <a:lstStyle/>
        <a:p>
          <a:endParaRPr lang="zh-TW" altLang="en-US"/>
        </a:p>
      </dgm:t>
    </dgm:pt>
    <dgm:pt modelId="{B0A1F249-BBD4-43CB-B7AA-BD020DEF8E4D}" type="sibTrans" cxnId="{1BA26947-7045-4BC9-B0BF-31082710E278}">
      <dgm:prSet/>
      <dgm:spPr/>
      <dgm:t>
        <a:bodyPr/>
        <a:lstStyle/>
        <a:p>
          <a:endParaRPr lang="zh-TW" altLang="en-US"/>
        </a:p>
      </dgm:t>
    </dgm:pt>
    <dgm:pt modelId="{8BF0806E-DCCD-4B39-8317-4A21B01E4285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8E8C823D-C04B-4151-8E38-DD3F1C140F13}" type="parTrans" cxnId="{4D4A1BA1-5297-464C-823D-3400AF954C83}">
      <dgm:prSet/>
      <dgm:spPr/>
      <dgm:t>
        <a:bodyPr/>
        <a:lstStyle/>
        <a:p>
          <a:endParaRPr lang="zh-TW" altLang="en-US"/>
        </a:p>
      </dgm:t>
    </dgm:pt>
    <dgm:pt modelId="{1EFE5B39-4EA1-4686-9F10-7EFBF5EDC47E}" type="sibTrans" cxnId="{4D4A1BA1-5297-464C-823D-3400AF954C83}">
      <dgm:prSet/>
      <dgm:spPr/>
      <dgm:t>
        <a:bodyPr/>
        <a:lstStyle/>
        <a:p>
          <a:endParaRPr lang="zh-TW" altLang="en-US"/>
        </a:p>
      </dgm:t>
    </dgm:pt>
    <dgm:pt modelId="{D6C2EAD3-4D78-446C-B250-BA9159C0C2A7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034A64F3-A009-443E-93F6-D3FE3FDB0498}" type="parTrans" cxnId="{45D5944F-463F-4E1C-BC73-4F15FABA0627}">
      <dgm:prSet/>
      <dgm:spPr/>
      <dgm:t>
        <a:bodyPr/>
        <a:lstStyle/>
        <a:p>
          <a:endParaRPr lang="zh-TW" altLang="en-US"/>
        </a:p>
      </dgm:t>
    </dgm:pt>
    <dgm:pt modelId="{9BD24091-EAD4-4213-A05E-016B833900E0}" type="sibTrans" cxnId="{45D5944F-463F-4E1C-BC73-4F15FABA0627}">
      <dgm:prSet/>
      <dgm:spPr/>
      <dgm:t>
        <a:bodyPr/>
        <a:lstStyle/>
        <a:p>
          <a:endParaRPr lang="zh-TW" altLang="en-US"/>
        </a:p>
      </dgm:t>
    </dgm:pt>
    <dgm:pt modelId="{B593CC74-8C3A-493B-BF19-16E5669F8CBD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B0F094DD-EF79-4033-AB36-3D8714279911}" type="parTrans" cxnId="{4DFE7C31-DEE2-476F-9EDF-92A3663C35F7}">
      <dgm:prSet/>
      <dgm:spPr/>
      <dgm:t>
        <a:bodyPr/>
        <a:lstStyle/>
        <a:p>
          <a:endParaRPr lang="zh-TW" altLang="en-US"/>
        </a:p>
      </dgm:t>
    </dgm:pt>
    <dgm:pt modelId="{2F8FDB03-89FF-423B-A926-113F12317B0C}" type="sibTrans" cxnId="{4DFE7C31-DEE2-476F-9EDF-92A3663C35F7}">
      <dgm:prSet/>
      <dgm:spPr/>
      <dgm:t>
        <a:bodyPr/>
        <a:lstStyle/>
        <a:p>
          <a:endParaRPr lang="zh-TW" altLang="en-US"/>
        </a:p>
      </dgm:t>
    </dgm:pt>
    <dgm:pt modelId="{E4AF2A42-36E9-4F23-AD5C-F2C2FF651F2C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86143BFC-EFA1-4F0B-8AA2-4A7F1785CAB8}" type="parTrans" cxnId="{8DCD63EC-E4ED-4257-B610-75CBB83E0492}">
      <dgm:prSet/>
      <dgm:spPr/>
      <dgm:t>
        <a:bodyPr/>
        <a:lstStyle/>
        <a:p>
          <a:endParaRPr lang="zh-TW" altLang="en-US"/>
        </a:p>
      </dgm:t>
    </dgm:pt>
    <dgm:pt modelId="{56A2517F-396A-4322-AD3F-8797BDCF6E0E}" type="sibTrans" cxnId="{8DCD63EC-E4ED-4257-B610-75CBB83E0492}">
      <dgm:prSet/>
      <dgm:spPr/>
      <dgm:t>
        <a:bodyPr/>
        <a:lstStyle/>
        <a:p>
          <a:endParaRPr lang="zh-TW" altLang="en-US"/>
        </a:p>
      </dgm:t>
    </dgm:pt>
    <dgm:pt modelId="{B684A614-C895-4C00-B1E5-F96DEC20D9A7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2407FFA9-762F-4D95-AB81-D5021BE411E9}" type="parTrans" cxnId="{2422E309-CBC6-4A90-B0EC-2B3179EEDEAF}">
      <dgm:prSet/>
      <dgm:spPr/>
      <dgm:t>
        <a:bodyPr/>
        <a:lstStyle/>
        <a:p>
          <a:endParaRPr lang="zh-TW" altLang="en-US"/>
        </a:p>
      </dgm:t>
    </dgm:pt>
    <dgm:pt modelId="{07AC514E-E6D0-4C83-8171-0007FBEFCE68}" type="sibTrans" cxnId="{2422E309-CBC6-4A90-B0EC-2B3179EEDEAF}">
      <dgm:prSet/>
      <dgm:spPr/>
      <dgm:t>
        <a:bodyPr/>
        <a:lstStyle/>
        <a:p>
          <a:endParaRPr lang="zh-TW" altLang="en-US"/>
        </a:p>
      </dgm:t>
    </dgm:pt>
    <dgm:pt modelId="{CA4B4DEB-30E1-4727-AEFA-346369A50AE3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2536CBE3-FCBC-4323-8D5E-B88DBEBD2B11}" type="parTrans" cxnId="{E314FB00-9220-4E78-AD2F-0C5007D80A74}">
      <dgm:prSet/>
      <dgm:spPr/>
      <dgm:t>
        <a:bodyPr/>
        <a:lstStyle/>
        <a:p>
          <a:endParaRPr lang="zh-TW" altLang="en-US"/>
        </a:p>
      </dgm:t>
    </dgm:pt>
    <dgm:pt modelId="{BA58BD9A-7830-4408-B381-9EE3962F2ACF}" type="sibTrans" cxnId="{E314FB00-9220-4E78-AD2F-0C5007D80A74}">
      <dgm:prSet/>
      <dgm:spPr/>
      <dgm:t>
        <a:bodyPr/>
        <a:lstStyle/>
        <a:p>
          <a:endParaRPr lang="zh-TW" altLang="en-US"/>
        </a:p>
      </dgm:t>
    </dgm:pt>
    <dgm:pt modelId="{89041DB0-B0B1-4670-BCBF-0ABD6BDAE6FC}" type="pres">
      <dgm:prSet presAssocID="{5C377EB4-A849-490B-A4F3-DE8A0AAF549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C627C10-3B5B-43AE-9755-64523401A0F9}" type="pres">
      <dgm:prSet presAssocID="{5C377EB4-A849-490B-A4F3-DE8A0AAF5497}" presName="cycle" presStyleCnt="0"/>
      <dgm:spPr/>
    </dgm:pt>
    <dgm:pt modelId="{FCD039BC-04A4-4384-82A5-0EB320635F06}" type="pres">
      <dgm:prSet presAssocID="{5C377EB4-A849-490B-A4F3-DE8A0AAF5497}" presName="centerShape" presStyleCnt="0"/>
      <dgm:spPr/>
    </dgm:pt>
    <dgm:pt modelId="{B9EBAED8-D88F-41B4-A581-6313E11DFEE0}" type="pres">
      <dgm:prSet presAssocID="{5C377EB4-A849-490B-A4F3-DE8A0AAF5497}" presName="connSite" presStyleLbl="node1" presStyleIdx="0" presStyleCnt="5"/>
      <dgm:spPr/>
    </dgm:pt>
    <dgm:pt modelId="{9E26EBD6-221D-487A-8694-FC58E8C747C3}" type="pres">
      <dgm:prSet presAssocID="{5C377EB4-A849-490B-A4F3-DE8A0AAF549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B8FCFD7-69C2-41F2-B22A-D92E0CF265C0}" type="pres">
      <dgm:prSet presAssocID="{B6323215-0E70-4789-AC50-55DDF6BEE9F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D8B5BF9-9ED6-4A2F-94CC-F20240EED8C4}" type="pres">
      <dgm:prSet presAssocID="{5BDD0AFA-BB1E-486F-908F-426EBBAD0C22}" presName="node" presStyleCnt="0"/>
      <dgm:spPr/>
    </dgm:pt>
    <dgm:pt modelId="{75C98C40-FA92-4B32-BB73-84EA2E774AD6}" type="pres">
      <dgm:prSet presAssocID="{5BDD0AFA-BB1E-486F-908F-426EBBAD0C22}" presName="parentNode" presStyleLbl="node1" presStyleIdx="1" presStyleCnt="5" custScaleY="9799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382A38-15E2-4438-A36F-DF6CDA0DBE16}" type="pres">
      <dgm:prSet presAssocID="{5BDD0AFA-BB1E-486F-908F-426EBBAD0C2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1F0235-E1B7-4F8F-8D5D-2A48A67E39D4}" type="pres">
      <dgm:prSet presAssocID="{8E8C823D-C04B-4151-8E38-DD3F1C140F1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747D016-DD47-4E29-B5DB-BB1F2E904827}" type="pres">
      <dgm:prSet presAssocID="{8BF0806E-DCCD-4B39-8317-4A21B01E4285}" presName="node" presStyleCnt="0"/>
      <dgm:spPr/>
    </dgm:pt>
    <dgm:pt modelId="{74A13820-A9FC-4D41-B1BE-28981D0C5746}" type="pres">
      <dgm:prSet presAssocID="{8BF0806E-DCCD-4B39-8317-4A21B01E428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566DF1-5F13-446E-AC54-F1131E94B085}" type="pres">
      <dgm:prSet presAssocID="{8BF0806E-DCCD-4B39-8317-4A21B01E428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655801-48A0-4AAC-A47A-8A72299830DF}" type="pres">
      <dgm:prSet presAssocID="{B0F094DD-EF79-4033-AB36-3D871427991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131714B-2B9B-4CF0-ACC6-65CAD3E25686}" type="pres">
      <dgm:prSet presAssocID="{B593CC74-8C3A-493B-BF19-16E5669F8CBD}" presName="node" presStyleCnt="0"/>
      <dgm:spPr/>
    </dgm:pt>
    <dgm:pt modelId="{8E89CDC6-9C2D-4AC8-B897-2198106B8C1A}" type="pres">
      <dgm:prSet presAssocID="{B593CC74-8C3A-493B-BF19-16E5669F8CB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38D5BF-5C15-49DF-87C6-30CC5982B5F4}" type="pres">
      <dgm:prSet presAssocID="{B593CC74-8C3A-493B-BF19-16E5669F8CB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AC8203-BDF3-482D-97DD-A11971AC15C0}" type="pres">
      <dgm:prSet presAssocID="{2407FFA9-762F-4D95-AB81-D5021BE411E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39E40D1-FB86-458B-81F3-793BB913F86C}" type="pres">
      <dgm:prSet presAssocID="{B684A614-C895-4C00-B1E5-F96DEC20D9A7}" presName="node" presStyleCnt="0"/>
      <dgm:spPr/>
    </dgm:pt>
    <dgm:pt modelId="{D8B0EC8B-6058-491C-8AFD-C715B6077A3F}" type="pres">
      <dgm:prSet presAssocID="{B684A614-C895-4C00-B1E5-F96DEC20D9A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E8B141-B021-465D-9E8E-781A0E0C68C6}" type="pres">
      <dgm:prSet presAssocID="{B684A614-C895-4C00-B1E5-F96DEC20D9A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D4A1BA1-5297-464C-823D-3400AF954C83}" srcId="{5C377EB4-A849-490B-A4F3-DE8A0AAF5497}" destId="{8BF0806E-DCCD-4B39-8317-4A21B01E4285}" srcOrd="1" destOrd="0" parTransId="{8E8C823D-C04B-4151-8E38-DD3F1C140F13}" sibTransId="{1EFE5B39-4EA1-4686-9F10-7EFBF5EDC47E}"/>
    <dgm:cxn modelId="{2422E309-CBC6-4A90-B0EC-2B3179EEDEAF}" srcId="{5C377EB4-A849-490B-A4F3-DE8A0AAF5497}" destId="{B684A614-C895-4C00-B1E5-F96DEC20D9A7}" srcOrd="3" destOrd="0" parTransId="{2407FFA9-762F-4D95-AB81-D5021BE411E9}" sibTransId="{07AC514E-E6D0-4C83-8171-0007FBEFCE68}"/>
    <dgm:cxn modelId="{8060A094-A528-4365-BBDC-3084EF321F7D}" type="presOf" srcId="{2407FFA9-762F-4D95-AB81-D5021BE411E9}" destId="{08AC8203-BDF3-482D-97DD-A11971AC15C0}" srcOrd="0" destOrd="0" presId="urn:microsoft.com/office/officeart/2005/8/layout/radial2"/>
    <dgm:cxn modelId="{BCE1751A-FA10-4786-9AB3-2C09FBDB4C69}" type="presOf" srcId="{CA4B4DEB-30E1-4727-AEFA-346369A50AE3}" destId="{B0E8B141-B021-465D-9E8E-781A0E0C68C6}" srcOrd="0" destOrd="0" presId="urn:microsoft.com/office/officeart/2005/8/layout/radial2"/>
    <dgm:cxn modelId="{B00C9E31-80AE-4397-8FFD-E0A95629444C}" type="presOf" srcId="{B684A614-C895-4C00-B1E5-F96DEC20D9A7}" destId="{D8B0EC8B-6058-491C-8AFD-C715B6077A3F}" srcOrd="0" destOrd="0" presId="urn:microsoft.com/office/officeart/2005/8/layout/radial2"/>
    <dgm:cxn modelId="{EAEADB0D-1090-421E-ADF0-3C8DFDA61129}" type="presOf" srcId="{B593CC74-8C3A-493B-BF19-16E5669F8CBD}" destId="{8E89CDC6-9C2D-4AC8-B897-2198106B8C1A}" srcOrd="0" destOrd="0" presId="urn:microsoft.com/office/officeart/2005/8/layout/radial2"/>
    <dgm:cxn modelId="{F6EC886D-F35F-4597-AC8D-11657A5D0B5E}" type="presOf" srcId="{E4AF2A42-36E9-4F23-AD5C-F2C2FF651F2C}" destId="{D638D5BF-5C15-49DF-87C6-30CC5982B5F4}" srcOrd="0" destOrd="0" presId="urn:microsoft.com/office/officeart/2005/8/layout/radial2"/>
    <dgm:cxn modelId="{DE509305-526B-4F42-9C1B-9B98DC583899}" srcId="{5C377EB4-A849-490B-A4F3-DE8A0AAF5497}" destId="{5BDD0AFA-BB1E-486F-908F-426EBBAD0C22}" srcOrd="0" destOrd="0" parTransId="{B6323215-0E70-4789-AC50-55DDF6BEE9F7}" sibTransId="{9DEE0033-432F-442C-B9BC-BD93BAE50FB5}"/>
    <dgm:cxn modelId="{0218C754-8391-46A8-9EC1-10C0953A88B1}" type="presOf" srcId="{8E8C823D-C04B-4151-8E38-DD3F1C140F13}" destId="{C61F0235-E1B7-4F8F-8D5D-2A48A67E39D4}" srcOrd="0" destOrd="0" presId="urn:microsoft.com/office/officeart/2005/8/layout/radial2"/>
    <dgm:cxn modelId="{B8046080-4DF7-4D6D-B7B6-8C4B45EC038F}" type="presOf" srcId="{5C377EB4-A849-490B-A4F3-DE8A0AAF5497}" destId="{89041DB0-B0B1-4670-BCBF-0ABD6BDAE6FC}" srcOrd="0" destOrd="0" presId="urn:microsoft.com/office/officeart/2005/8/layout/radial2"/>
    <dgm:cxn modelId="{7B3C5EE6-35A5-44FA-B1C4-7D8FD6C76B12}" type="presOf" srcId="{D6C2EAD3-4D78-446C-B250-BA9159C0C2A7}" destId="{24566DF1-5F13-446E-AC54-F1131E94B085}" srcOrd="0" destOrd="0" presId="urn:microsoft.com/office/officeart/2005/8/layout/radial2"/>
    <dgm:cxn modelId="{4DFE7C31-DEE2-476F-9EDF-92A3663C35F7}" srcId="{5C377EB4-A849-490B-A4F3-DE8A0AAF5497}" destId="{B593CC74-8C3A-493B-BF19-16E5669F8CBD}" srcOrd="2" destOrd="0" parTransId="{B0F094DD-EF79-4033-AB36-3D8714279911}" sibTransId="{2F8FDB03-89FF-423B-A926-113F12317B0C}"/>
    <dgm:cxn modelId="{8DCD63EC-E4ED-4257-B610-75CBB83E0492}" srcId="{B593CC74-8C3A-493B-BF19-16E5669F8CBD}" destId="{E4AF2A42-36E9-4F23-AD5C-F2C2FF651F2C}" srcOrd="0" destOrd="0" parTransId="{86143BFC-EFA1-4F0B-8AA2-4A7F1785CAB8}" sibTransId="{56A2517F-396A-4322-AD3F-8797BDCF6E0E}"/>
    <dgm:cxn modelId="{D2C6D610-3D34-4130-AAE3-E53B04379944}" type="presOf" srcId="{B6323215-0E70-4789-AC50-55DDF6BEE9F7}" destId="{0B8FCFD7-69C2-41F2-B22A-D92E0CF265C0}" srcOrd="0" destOrd="0" presId="urn:microsoft.com/office/officeart/2005/8/layout/radial2"/>
    <dgm:cxn modelId="{4BD86B9B-816B-4CE5-8F73-3AF980ACCDF5}" type="presOf" srcId="{5BDD0AFA-BB1E-486F-908F-426EBBAD0C22}" destId="{75C98C40-FA92-4B32-BB73-84EA2E774AD6}" srcOrd="0" destOrd="0" presId="urn:microsoft.com/office/officeart/2005/8/layout/radial2"/>
    <dgm:cxn modelId="{1BA26947-7045-4BC9-B0BF-31082710E278}" srcId="{5BDD0AFA-BB1E-486F-908F-426EBBAD0C22}" destId="{45E6E1B0-4530-45D7-9B2E-70BE208B4636}" srcOrd="0" destOrd="0" parTransId="{32239B58-EDC2-46A7-A809-9E8732000553}" sibTransId="{B0A1F249-BBD4-43CB-B7AA-BD020DEF8E4D}"/>
    <dgm:cxn modelId="{C500B906-9D6A-4DA2-A40A-6DDF5F563E42}" type="presOf" srcId="{B0F094DD-EF79-4033-AB36-3D8714279911}" destId="{A6655801-48A0-4AAC-A47A-8A72299830DF}" srcOrd="0" destOrd="0" presId="urn:microsoft.com/office/officeart/2005/8/layout/radial2"/>
    <dgm:cxn modelId="{C30B9FC4-E449-4BF4-88B1-6B594FC0A144}" type="presOf" srcId="{45E6E1B0-4530-45D7-9B2E-70BE208B4636}" destId="{BB382A38-15E2-4438-A36F-DF6CDA0DBE16}" srcOrd="0" destOrd="0" presId="urn:microsoft.com/office/officeart/2005/8/layout/radial2"/>
    <dgm:cxn modelId="{B3EA841A-281D-4F85-AB0E-13731FB14482}" type="presOf" srcId="{8BF0806E-DCCD-4B39-8317-4A21B01E4285}" destId="{74A13820-A9FC-4D41-B1BE-28981D0C5746}" srcOrd="0" destOrd="0" presId="urn:microsoft.com/office/officeart/2005/8/layout/radial2"/>
    <dgm:cxn modelId="{45D5944F-463F-4E1C-BC73-4F15FABA0627}" srcId="{8BF0806E-DCCD-4B39-8317-4A21B01E4285}" destId="{D6C2EAD3-4D78-446C-B250-BA9159C0C2A7}" srcOrd="0" destOrd="0" parTransId="{034A64F3-A009-443E-93F6-D3FE3FDB0498}" sibTransId="{9BD24091-EAD4-4213-A05E-016B833900E0}"/>
    <dgm:cxn modelId="{E314FB00-9220-4E78-AD2F-0C5007D80A74}" srcId="{B684A614-C895-4C00-B1E5-F96DEC20D9A7}" destId="{CA4B4DEB-30E1-4727-AEFA-346369A50AE3}" srcOrd="0" destOrd="0" parTransId="{2536CBE3-FCBC-4323-8D5E-B88DBEBD2B11}" sibTransId="{BA58BD9A-7830-4408-B381-9EE3962F2ACF}"/>
    <dgm:cxn modelId="{BB6EB12D-B3A6-463E-A029-65E6ACADE4CB}" type="presParOf" srcId="{89041DB0-B0B1-4670-BCBF-0ABD6BDAE6FC}" destId="{7C627C10-3B5B-43AE-9755-64523401A0F9}" srcOrd="0" destOrd="0" presId="urn:microsoft.com/office/officeart/2005/8/layout/radial2"/>
    <dgm:cxn modelId="{7798D948-D519-4739-BAFD-5EA9546FC2C0}" type="presParOf" srcId="{7C627C10-3B5B-43AE-9755-64523401A0F9}" destId="{FCD039BC-04A4-4384-82A5-0EB320635F06}" srcOrd="0" destOrd="0" presId="urn:microsoft.com/office/officeart/2005/8/layout/radial2"/>
    <dgm:cxn modelId="{8D3E947D-62B4-4CD8-BB7F-E29E17D9801E}" type="presParOf" srcId="{FCD039BC-04A4-4384-82A5-0EB320635F06}" destId="{B9EBAED8-D88F-41B4-A581-6313E11DFEE0}" srcOrd="0" destOrd="0" presId="urn:microsoft.com/office/officeart/2005/8/layout/radial2"/>
    <dgm:cxn modelId="{A8A516BF-0067-4B64-9958-E556E4E5FB1D}" type="presParOf" srcId="{FCD039BC-04A4-4384-82A5-0EB320635F06}" destId="{9E26EBD6-221D-487A-8694-FC58E8C747C3}" srcOrd="1" destOrd="0" presId="urn:microsoft.com/office/officeart/2005/8/layout/radial2"/>
    <dgm:cxn modelId="{BCC7E41F-8D41-4383-9ADA-1A75C6CF8310}" type="presParOf" srcId="{7C627C10-3B5B-43AE-9755-64523401A0F9}" destId="{0B8FCFD7-69C2-41F2-B22A-D92E0CF265C0}" srcOrd="1" destOrd="0" presId="urn:microsoft.com/office/officeart/2005/8/layout/radial2"/>
    <dgm:cxn modelId="{BE70139E-A62E-4A4C-AD49-757FB16F8461}" type="presParOf" srcId="{7C627C10-3B5B-43AE-9755-64523401A0F9}" destId="{DD8B5BF9-9ED6-4A2F-94CC-F20240EED8C4}" srcOrd="2" destOrd="0" presId="urn:microsoft.com/office/officeart/2005/8/layout/radial2"/>
    <dgm:cxn modelId="{5A38370E-8BCB-474D-9FCE-8ACBC3A634EE}" type="presParOf" srcId="{DD8B5BF9-9ED6-4A2F-94CC-F20240EED8C4}" destId="{75C98C40-FA92-4B32-BB73-84EA2E774AD6}" srcOrd="0" destOrd="0" presId="urn:microsoft.com/office/officeart/2005/8/layout/radial2"/>
    <dgm:cxn modelId="{45F94A7C-40A5-4F6B-9650-22D4E887949E}" type="presParOf" srcId="{DD8B5BF9-9ED6-4A2F-94CC-F20240EED8C4}" destId="{BB382A38-15E2-4438-A36F-DF6CDA0DBE16}" srcOrd="1" destOrd="0" presId="urn:microsoft.com/office/officeart/2005/8/layout/radial2"/>
    <dgm:cxn modelId="{5D42863A-83D0-4619-8A09-AAE111A7A1F2}" type="presParOf" srcId="{7C627C10-3B5B-43AE-9755-64523401A0F9}" destId="{C61F0235-E1B7-4F8F-8D5D-2A48A67E39D4}" srcOrd="3" destOrd="0" presId="urn:microsoft.com/office/officeart/2005/8/layout/radial2"/>
    <dgm:cxn modelId="{DB580323-7E9D-46F3-8D99-B403FB27440A}" type="presParOf" srcId="{7C627C10-3B5B-43AE-9755-64523401A0F9}" destId="{8747D016-DD47-4E29-B5DB-BB1F2E904827}" srcOrd="4" destOrd="0" presId="urn:microsoft.com/office/officeart/2005/8/layout/radial2"/>
    <dgm:cxn modelId="{CEBDCC49-7FE8-46D6-BB10-99CDE765F06C}" type="presParOf" srcId="{8747D016-DD47-4E29-B5DB-BB1F2E904827}" destId="{74A13820-A9FC-4D41-B1BE-28981D0C5746}" srcOrd="0" destOrd="0" presId="urn:microsoft.com/office/officeart/2005/8/layout/radial2"/>
    <dgm:cxn modelId="{D14B1F2A-4C52-4FAB-845E-031673026B9C}" type="presParOf" srcId="{8747D016-DD47-4E29-B5DB-BB1F2E904827}" destId="{24566DF1-5F13-446E-AC54-F1131E94B085}" srcOrd="1" destOrd="0" presId="urn:microsoft.com/office/officeart/2005/8/layout/radial2"/>
    <dgm:cxn modelId="{F925C1AC-90CF-48BB-B1B3-3268706DF474}" type="presParOf" srcId="{7C627C10-3B5B-43AE-9755-64523401A0F9}" destId="{A6655801-48A0-4AAC-A47A-8A72299830DF}" srcOrd="5" destOrd="0" presId="urn:microsoft.com/office/officeart/2005/8/layout/radial2"/>
    <dgm:cxn modelId="{F4441AC1-8653-4716-9B04-7C43AEEA2C9E}" type="presParOf" srcId="{7C627C10-3B5B-43AE-9755-64523401A0F9}" destId="{8131714B-2B9B-4CF0-ACC6-65CAD3E25686}" srcOrd="6" destOrd="0" presId="urn:microsoft.com/office/officeart/2005/8/layout/radial2"/>
    <dgm:cxn modelId="{D0007C6B-72B2-448E-AE63-7943B2147A3F}" type="presParOf" srcId="{8131714B-2B9B-4CF0-ACC6-65CAD3E25686}" destId="{8E89CDC6-9C2D-4AC8-B897-2198106B8C1A}" srcOrd="0" destOrd="0" presId="urn:microsoft.com/office/officeart/2005/8/layout/radial2"/>
    <dgm:cxn modelId="{565098AD-2907-4089-93D3-C329089C9F7F}" type="presParOf" srcId="{8131714B-2B9B-4CF0-ACC6-65CAD3E25686}" destId="{D638D5BF-5C15-49DF-87C6-30CC5982B5F4}" srcOrd="1" destOrd="0" presId="urn:microsoft.com/office/officeart/2005/8/layout/radial2"/>
    <dgm:cxn modelId="{70EA1E16-2BDD-4CE1-8120-E3D2DBEA08FE}" type="presParOf" srcId="{7C627C10-3B5B-43AE-9755-64523401A0F9}" destId="{08AC8203-BDF3-482D-97DD-A11971AC15C0}" srcOrd="7" destOrd="0" presId="urn:microsoft.com/office/officeart/2005/8/layout/radial2"/>
    <dgm:cxn modelId="{B7E1399B-66DD-438F-B2CE-6C7369B8C515}" type="presParOf" srcId="{7C627C10-3B5B-43AE-9755-64523401A0F9}" destId="{C39E40D1-FB86-458B-81F3-793BB913F86C}" srcOrd="8" destOrd="0" presId="urn:microsoft.com/office/officeart/2005/8/layout/radial2"/>
    <dgm:cxn modelId="{A31B565B-ECA1-478C-B277-41A2F7F206B7}" type="presParOf" srcId="{C39E40D1-FB86-458B-81F3-793BB913F86C}" destId="{D8B0EC8B-6058-491C-8AFD-C715B6077A3F}" srcOrd="0" destOrd="0" presId="urn:microsoft.com/office/officeart/2005/8/layout/radial2"/>
    <dgm:cxn modelId="{99ED7B6E-7EE1-47D7-BC5C-0B4EB74677AF}" type="presParOf" srcId="{C39E40D1-FB86-458B-81F3-793BB913F86C}" destId="{B0E8B141-B021-465D-9E8E-781A0E0C68C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C8203-BDF3-482D-97DD-A11971AC15C0}">
      <dsp:nvSpPr>
        <dsp:cNvPr id="0" name=""/>
        <dsp:cNvSpPr/>
      </dsp:nvSpPr>
      <dsp:spPr>
        <a:xfrm rot="3682766">
          <a:off x="1886494" y="3537285"/>
          <a:ext cx="933860" cy="49394"/>
        </a:xfrm>
        <a:custGeom>
          <a:avLst/>
          <a:gdLst/>
          <a:ahLst/>
          <a:cxnLst/>
          <a:rect l="0" t="0" r="0" b="0"/>
          <a:pathLst>
            <a:path>
              <a:moveTo>
                <a:pt x="0" y="24697"/>
              </a:moveTo>
              <a:lnTo>
                <a:pt x="933860" y="2469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655801-48A0-4AAC-A47A-8A72299830DF}">
      <dsp:nvSpPr>
        <dsp:cNvPr id="0" name=""/>
        <dsp:cNvSpPr/>
      </dsp:nvSpPr>
      <dsp:spPr>
        <a:xfrm rot="1312444">
          <a:off x="2399854" y="2864258"/>
          <a:ext cx="667409" cy="49394"/>
        </a:xfrm>
        <a:custGeom>
          <a:avLst/>
          <a:gdLst/>
          <a:ahLst/>
          <a:cxnLst/>
          <a:rect l="0" t="0" r="0" b="0"/>
          <a:pathLst>
            <a:path>
              <a:moveTo>
                <a:pt x="0" y="24697"/>
              </a:moveTo>
              <a:lnTo>
                <a:pt x="667409" y="2469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F0235-E1B7-4F8F-8D5D-2A48A67E39D4}">
      <dsp:nvSpPr>
        <dsp:cNvPr id="0" name=""/>
        <dsp:cNvSpPr/>
      </dsp:nvSpPr>
      <dsp:spPr>
        <a:xfrm rot="20287556">
          <a:off x="2399854" y="2095790"/>
          <a:ext cx="667409" cy="49394"/>
        </a:xfrm>
        <a:custGeom>
          <a:avLst/>
          <a:gdLst/>
          <a:ahLst/>
          <a:cxnLst/>
          <a:rect l="0" t="0" r="0" b="0"/>
          <a:pathLst>
            <a:path>
              <a:moveTo>
                <a:pt x="0" y="24697"/>
              </a:moveTo>
              <a:lnTo>
                <a:pt x="667409" y="2469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FCFD7-69C2-41F2-B22A-D92E0CF265C0}">
      <dsp:nvSpPr>
        <dsp:cNvPr id="0" name=""/>
        <dsp:cNvSpPr/>
      </dsp:nvSpPr>
      <dsp:spPr>
        <a:xfrm rot="17917234">
          <a:off x="1884241" y="1418967"/>
          <a:ext cx="942510" cy="49394"/>
        </a:xfrm>
        <a:custGeom>
          <a:avLst/>
          <a:gdLst/>
          <a:ahLst/>
          <a:cxnLst/>
          <a:rect l="0" t="0" r="0" b="0"/>
          <a:pathLst>
            <a:path>
              <a:moveTo>
                <a:pt x="0" y="24697"/>
              </a:moveTo>
              <a:lnTo>
                <a:pt x="942510" y="2469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6EBD6-221D-487A-8694-FC58E8C747C3}">
      <dsp:nvSpPr>
        <dsp:cNvPr id="0" name=""/>
        <dsp:cNvSpPr/>
      </dsp:nvSpPr>
      <dsp:spPr>
        <a:xfrm>
          <a:off x="851660" y="1579887"/>
          <a:ext cx="1849669" cy="184966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98C40-FA92-4B32-BB73-84EA2E774AD6}">
      <dsp:nvSpPr>
        <dsp:cNvPr id="0" name=""/>
        <dsp:cNvSpPr/>
      </dsp:nvSpPr>
      <dsp:spPr>
        <a:xfrm>
          <a:off x="2287988" y="6732"/>
          <a:ext cx="1109801" cy="1087506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巡</a:t>
          </a:r>
          <a:endParaRPr lang="zh-TW" sz="4600" kern="1200" dirty="0"/>
        </a:p>
      </dsp:txBody>
      <dsp:txXfrm>
        <a:off x="2450515" y="165994"/>
        <a:ext cx="784747" cy="768982"/>
      </dsp:txXfrm>
    </dsp:sp>
    <dsp:sp modelId="{BB382A38-15E2-4438-A36F-DF6CDA0DBE16}">
      <dsp:nvSpPr>
        <dsp:cNvPr id="0" name=""/>
        <dsp:cNvSpPr/>
      </dsp:nvSpPr>
      <dsp:spPr>
        <a:xfrm>
          <a:off x="3508770" y="6732"/>
          <a:ext cx="1664702" cy="1087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巡檢容器</a:t>
          </a:r>
          <a:endParaRPr lang="zh-TW" sz="3600" kern="1200" dirty="0"/>
        </a:p>
      </dsp:txBody>
      <dsp:txXfrm>
        <a:off x="3508770" y="6732"/>
        <a:ext cx="1664702" cy="1087506"/>
      </dsp:txXfrm>
    </dsp:sp>
    <dsp:sp modelId="{74A13820-A9FC-4D41-B1BE-28981D0C5746}">
      <dsp:nvSpPr>
        <dsp:cNvPr id="0" name=""/>
        <dsp:cNvSpPr/>
      </dsp:nvSpPr>
      <dsp:spPr>
        <a:xfrm>
          <a:off x="3003288" y="1234520"/>
          <a:ext cx="1109801" cy="1109801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倒</a:t>
          </a:r>
          <a:endParaRPr lang="zh-TW" sz="4600" kern="1200" dirty="0"/>
        </a:p>
      </dsp:txBody>
      <dsp:txXfrm>
        <a:off x="3165815" y="1397047"/>
        <a:ext cx="784747" cy="784747"/>
      </dsp:txXfrm>
    </dsp:sp>
    <dsp:sp modelId="{24566DF1-5F13-446E-AC54-F1131E94B085}">
      <dsp:nvSpPr>
        <dsp:cNvPr id="0" name=""/>
        <dsp:cNvSpPr/>
      </dsp:nvSpPr>
      <dsp:spPr>
        <a:xfrm>
          <a:off x="4224070" y="1234520"/>
          <a:ext cx="1664702" cy="1109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倒掉積水</a:t>
          </a:r>
          <a:endParaRPr lang="zh-TW" sz="3600" kern="1200" dirty="0"/>
        </a:p>
      </dsp:txBody>
      <dsp:txXfrm>
        <a:off x="4224070" y="1234520"/>
        <a:ext cx="1664702" cy="1109801"/>
      </dsp:txXfrm>
    </dsp:sp>
    <dsp:sp modelId="{8E89CDC6-9C2D-4AC8-B897-2198106B8C1A}">
      <dsp:nvSpPr>
        <dsp:cNvPr id="0" name=""/>
        <dsp:cNvSpPr/>
      </dsp:nvSpPr>
      <dsp:spPr>
        <a:xfrm>
          <a:off x="3003288" y="2665121"/>
          <a:ext cx="1109801" cy="1109801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清</a:t>
          </a:r>
          <a:endParaRPr lang="zh-TW" sz="4600" kern="1200" dirty="0"/>
        </a:p>
      </dsp:txBody>
      <dsp:txXfrm>
        <a:off x="3165815" y="2827648"/>
        <a:ext cx="784747" cy="784747"/>
      </dsp:txXfrm>
    </dsp:sp>
    <dsp:sp modelId="{D638D5BF-5C15-49DF-87C6-30CC5982B5F4}">
      <dsp:nvSpPr>
        <dsp:cNvPr id="0" name=""/>
        <dsp:cNvSpPr/>
      </dsp:nvSpPr>
      <dsp:spPr>
        <a:xfrm>
          <a:off x="4224070" y="2665121"/>
          <a:ext cx="1664702" cy="1109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清潔容器</a:t>
          </a:r>
          <a:endParaRPr lang="zh-TW" sz="3600" kern="1200" dirty="0"/>
        </a:p>
      </dsp:txBody>
      <dsp:txXfrm>
        <a:off x="4224070" y="2665121"/>
        <a:ext cx="1664702" cy="1109801"/>
      </dsp:txXfrm>
    </dsp:sp>
    <dsp:sp modelId="{D8B0EC8B-6058-491C-8AFD-C715B6077A3F}">
      <dsp:nvSpPr>
        <dsp:cNvPr id="0" name=""/>
        <dsp:cNvSpPr/>
      </dsp:nvSpPr>
      <dsp:spPr>
        <a:xfrm>
          <a:off x="2287988" y="3904057"/>
          <a:ext cx="1109801" cy="1109801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刷</a:t>
          </a:r>
          <a:endParaRPr lang="zh-TW" sz="4600" kern="1200" dirty="0"/>
        </a:p>
      </dsp:txBody>
      <dsp:txXfrm>
        <a:off x="2450515" y="4066584"/>
        <a:ext cx="784747" cy="784747"/>
      </dsp:txXfrm>
    </dsp:sp>
    <dsp:sp modelId="{B0E8B141-B021-465D-9E8E-781A0E0C68C6}">
      <dsp:nvSpPr>
        <dsp:cNvPr id="0" name=""/>
        <dsp:cNvSpPr/>
      </dsp:nvSpPr>
      <dsp:spPr>
        <a:xfrm>
          <a:off x="3508770" y="3904057"/>
          <a:ext cx="1664702" cy="1109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刷除蟲卵</a:t>
          </a:r>
          <a:endParaRPr lang="zh-TW" sz="3600" kern="1200" dirty="0"/>
        </a:p>
      </dsp:txBody>
      <dsp:txXfrm>
        <a:off x="3508770" y="3904057"/>
        <a:ext cx="1664702" cy="1109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73383" y="2955444"/>
            <a:ext cx="3788227" cy="3419230"/>
          </a:xfrm>
          <a:prstGeom prst="noSmoking">
            <a:avLst>
              <a:gd name="adj" fmla="val 1693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100000" l="1288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2918725"/>
            <a:ext cx="2403137" cy="198800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49" b="100000" l="1288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42481" y="3370218"/>
            <a:ext cx="2252431" cy="187423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49" b="100000" l="1288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74068">
            <a:off x="4041159" y="4991973"/>
            <a:ext cx="1542495" cy="127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055989565"/>
              </p:ext>
            </p:extLst>
          </p:nvPr>
        </p:nvGraphicFramePr>
        <p:xfrm>
          <a:off x="1136469" y="1341019"/>
          <a:ext cx="6740434" cy="5020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53051" y="5342708"/>
            <a:ext cx="2351315" cy="1254035"/>
          </a:xfrm>
          <a:prstGeom prst="rightArrow">
            <a:avLst>
              <a:gd name="adj1" fmla="val 50000"/>
              <a:gd name="adj2" fmla="val 45092"/>
            </a:avLst>
          </a:prstGeom>
          <a:solidFill>
            <a:srgbClr val="FFCCCC"/>
          </a:solidFill>
          <a:ln w="28575"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00206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文鼎標準楷體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2019-10-16T01:22:31Z</dcterms:modified>
</cp:coreProperties>
</file>