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00FF"/>
    <a:srgbClr val="FF99CC"/>
    <a:srgbClr val="3399FF"/>
    <a:srgbClr val="FF33CC"/>
    <a:srgbClr val="FF6699"/>
    <a:srgbClr val="FF9900"/>
    <a:srgbClr val="FF0066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4E2985-902B-413B-BFA3-B0413B54D81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3D0C2D6-0D11-4EDE-8B6F-CDF135342841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883DDDBE-1B68-476D-AE08-0C008973C4B8}" type="parTrans" cxnId="{E443E53E-A8BE-4739-AA66-01D76FDF965E}">
      <dgm:prSet/>
      <dgm:spPr/>
      <dgm:t>
        <a:bodyPr/>
        <a:lstStyle/>
        <a:p>
          <a:endParaRPr lang="zh-TW" altLang="en-US"/>
        </a:p>
      </dgm:t>
    </dgm:pt>
    <dgm:pt modelId="{9D03F5E6-7032-47EA-AEBF-A84B4444A1AA}" type="sibTrans" cxnId="{E443E53E-A8BE-4739-AA66-01D76FDF965E}">
      <dgm:prSet/>
      <dgm:spPr/>
      <dgm:t>
        <a:bodyPr/>
        <a:lstStyle/>
        <a:p>
          <a:endParaRPr lang="zh-TW" altLang="en-US"/>
        </a:p>
      </dgm:t>
    </dgm:pt>
    <dgm:pt modelId="{58812975-60CA-4798-B803-B6339D23920D}">
      <dgm:prSet/>
      <dgm:spPr/>
      <dgm:t>
        <a:bodyPr/>
        <a:lstStyle/>
        <a:p>
          <a:pPr rtl="0"/>
          <a:r>
            <a:rPr lang="zh-TW" dirty="0" smtClean="0">
              <a:solidFill>
                <a:srgbClr val="FF33CC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dirty="0">
            <a:solidFill>
              <a:srgbClr val="FF33CC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FE56F03E-A8F5-48CF-A156-0DAC3E5B338E}" type="parTrans" cxnId="{F019F2E6-B5B5-43F9-90D9-E6A1F1698A2B}">
      <dgm:prSet/>
      <dgm:spPr/>
      <dgm:t>
        <a:bodyPr/>
        <a:lstStyle/>
        <a:p>
          <a:endParaRPr lang="zh-TW" altLang="en-US"/>
        </a:p>
      </dgm:t>
    </dgm:pt>
    <dgm:pt modelId="{74D2B81D-E116-4AAD-BEA6-2BEE9470BFE8}" type="sibTrans" cxnId="{F019F2E6-B5B5-43F9-90D9-E6A1F1698A2B}">
      <dgm:prSet/>
      <dgm:spPr/>
      <dgm:t>
        <a:bodyPr/>
        <a:lstStyle/>
        <a:p>
          <a:endParaRPr lang="zh-TW" altLang="en-US"/>
        </a:p>
      </dgm:t>
    </dgm:pt>
    <dgm:pt modelId="{3006761F-5EDC-450B-9917-F2557EEEEDA7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B3D83778-47B1-4DCB-9BFA-1651E1FDEACB}" type="parTrans" cxnId="{A95DA028-C706-4695-AA3F-FD4221B99FD4}">
      <dgm:prSet/>
      <dgm:spPr/>
      <dgm:t>
        <a:bodyPr/>
        <a:lstStyle/>
        <a:p>
          <a:endParaRPr lang="zh-TW" altLang="en-US"/>
        </a:p>
      </dgm:t>
    </dgm:pt>
    <dgm:pt modelId="{91AE0886-0DBF-4011-8FA1-71F11CE6E5D6}" type="sibTrans" cxnId="{A95DA028-C706-4695-AA3F-FD4221B99FD4}">
      <dgm:prSet/>
      <dgm:spPr/>
      <dgm:t>
        <a:bodyPr/>
        <a:lstStyle/>
        <a:p>
          <a:endParaRPr lang="zh-TW" altLang="en-US"/>
        </a:p>
      </dgm:t>
    </dgm:pt>
    <dgm:pt modelId="{9EEDDF12-2C3B-4550-B446-B6B00E7F9C32}">
      <dgm:prSet/>
      <dgm:spPr/>
      <dgm:t>
        <a:bodyPr/>
        <a:lstStyle/>
        <a:p>
          <a:pPr rtl="0"/>
          <a:r>
            <a:rPr lang="zh-TW" dirty="0" smtClean="0">
              <a:solidFill>
                <a:srgbClr val="9999FF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倒掉積水</a:t>
          </a:r>
          <a:endParaRPr lang="zh-TW" dirty="0">
            <a:solidFill>
              <a:srgbClr val="9999FF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3EEBDBED-6941-4706-AF32-0083991B89EA}" type="parTrans" cxnId="{51036C15-FD70-43D8-BE94-7AC70A7680D4}">
      <dgm:prSet/>
      <dgm:spPr/>
      <dgm:t>
        <a:bodyPr/>
        <a:lstStyle/>
        <a:p>
          <a:endParaRPr lang="zh-TW" altLang="en-US"/>
        </a:p>
      </dgm:t>
    </dgm:pt>
    <dgm:pt modelId="{11C5FC7C-3804-4472-8A46-675765ABA9F9}" type="sibTrans" cxnId="{51036C15-FD70-43D8-BE94-7AC70A7680D4}">
      <dgm:prSet/>
      <dgm:spPr/>
      <dgm:t>
        <a:bodyPr/>
        <a:lstStyle/>
        <a:p>
          <a:endParaRPr lang="zh-TW" altLang="en-US"/>
        </a:p>
      </dgm:t>
    </dgm:pt>
    <dgm:pt modelId="{3AF3F6E6-9342-4E00-8D6E-61FF85A3D7A9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B9ED523D-97B2-4BCD-86F8-1626664848B5}" type="parTrans" cxnId="{43E6ED75-030B-408C-A7A5-F3490818022A}">
      <dgm:prSet/>
      <dgm:spPr/>
      <dgm:t>
        <a:bodyPr/>
        <a:lstStyle/>
        <a:p>
          <a:endParaRPr lang="zh-TW" altLang="en-US"/>
        </a:p>
      </dgm:t>
    </dgm:pt>
    <dgm:pt modelId="{580FC9B4-EFE8-4510-804B-680CA4378EFC}" type="sibTrans" cxnId="{43E6ED75-030B-408C-A7A5-F3490818022A}">
      <dgm:prSet/>
      <dgm:spPr/>
      <dgm:t>
        <a:bodyPr/>
        <a:lstStyle/>
        <a:p>
          <a:endParaRPr lang="zh-TW" altLang="en-US"/>
        </a:p>
      </dgm:t>
    </dgm:pt>
    <dgm:pt modelId="{B46CFE8B-B9C2-4D16-A0B7-42C794A38300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dirty="0">
            <a:solidFill>
              <a:srgbClr val="00B0F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D141A308-1B40-428C-9C57-A4BF8E10EDCA}" type="parTrans" cxnId="{CDCAF8B9-D625-425E-A7C7-D595D7BFE43A}">
      <dgm:prSet/>
      <dgm:spPr/>
      <dgm:t>
        <a:bodyPr/>
        <a:lstStyle/>
        <a:p>
          <a:endParaRPr lang="zh-TW" altLang="en-US"/>
        </a:p>
      </dgm:t>
    </dgm:pt>
    <dgm:pt modelId="{F905A4DE-1770-4E76-8386-EA2E84F192C2}" type="sibTrans" cxnId="{CDCAF8B9-D625-425E-A7C7-D595D7BFE43A}">
      <dgm:prSet/>
      <dgm:spPr/>
      <dgm:t>
        <a:bodyPr/>
        <a:lstStyle/>
        <a:p>
          <a:endParaRPr lang="zh-TW" altLang="en-US"/>
        </a:p>
      </dgm:t>
    </dgm:pt>
    <dgm:pt modelId="{50767C20-6940-463C-A331-65FFCB6D1995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15530BC7-F152-4617-B3A8-1F816EECE73C}" type="parTrans" cxnId="{E9D12255-0E9C-426B-9BEC-5060F82CEBBF}">
      <dgm:prSet/>
      <dgm:spPr/>
      <dgm:t>
        <a:bodyPr/>
        <a:lstStyle/>
        <a:p>
          <a:endParaRPr lang="zh-TW" altLang="en-US"/>
        </a:p>
      </dgm:t>
    </dgm:pt>
    <dgm:pt modelId="{6A9E879F-CE27-4713-B791-4EA2050166F9}" type="sibTrans" cxnId="{E9D12255-0E9C-426B-9BEC-5060F82CEBBF}">
      <dgm:prSet/>
      <dgm:spPr/>
      <dgm:t>
        <a:bodyPr/>
        <a:lstStyle/>
        <a:p>
          <a:endParaRPr lang="zh-TW" altLang="en-US"/>
        </a:p>
      </dgm:t>
    </dgm:pt>
    <dgm:pt modelId="{71BD9E1B-EFCF-4B33-8D72-5D44FB404935}">
      <dgm:prSet/>
      <dgm:spPr/>
      <dgm:t>
        <a:bodyPr/>
        <a:lstStyle/>
        <a:p>
          <a:pPr rtl="0"/>
          <a:r>
            <a:rPr lang="zh-TW" dirty="0" smtClean="0">
              <a:solidFill>
                <a:srgbClr val="00B05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dirty="0">
            <a:solidFill>
              <a:srgbClr val="00B05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4992B335-BCC4-4BFB-8706-81B25124A790}" type="parTrans" cxnId="{047AE0D5-A704-49D8-935E-6D5E748D79F0}">
      <dgm:prSet/>
      <dgm:spPr/>
      <dgm:t>
        <a:bodyPr/>
        <a:lstStyle/>
        <a:p>
          <a:endParaRPr lang="zh-TW" altLang="en-US"/>
        </a:p>
      </dgm:t>
    </dgm:pt>
    <dgm:pt modelId="{3EA4A14C-187F-4455-8158-DF9E1B38E359}" type="sibTrans" cxnId="{047AE0D5-A704-49D8-935E-6D5E748D79F0}">
      <dgm:prSet/>
      <dgm:spPr/>
      <dgm:t>
        <a:bodyPr/>
        <a:lstStyle/>
        <a:p>
          <a:endParaRPr lang="zh-TW" altLang="en-US"/>
        </a:p>
      </dgm:t>
    </dgm:pt>
    <dgm:pt modelId="{83959A23-33D8-42F0-8948-21622868130A}" type="pres">
      <dgm:prSet presAssocID="{E04E2985-902B-413B-BFA3-B0413B54D81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154C266-2147-4F64-997C-5229A4331534}" type="pres">
      <dgm:prSet presAssocID="{E04E2985-902B-413B-BFA3-B0413B54D815}" presName="cycle" presStyleCnt="0"/>
      <dgm:spPr/>
    </dgm:pt>
    <dgm:pt modelId="{253E7DF2-E3EE-4935-BDC6-6EA8B4D518AF}" type="pres">
      <dgm:prSet presAssocID="{E04E2985-902B-413B-BFA3-B0413B54D815}" presName="centerShape" presStyleCnt="0"/>
      <dgm:spPr/>
    </dgm:pt>
    <dgm:pt modelId="{BB4B55AA-48ED-4CD4-ABE0-B4765CA6A505}" type="pres">
      <dgm:prSet presAssocID="{E04E2985-902B-413B-BFA3-B0413B54D815}" presName="connSite" presStyleLbl="node1" presStyleIdx="0" presStyleCnt="5"/>
      <dgm:spPr/>
    </dgm:pt>
    <dgm:pt modelId="{13071C15-7290-45D9-B7A6-1B96FBC46B36}" type="pres">
      <dgm:prSet presAssocID="{E04E2985-902B-413B-BFA3-B0413B54D815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1D90C72-98DC-4868-9513-B68FC4A2AD8A}" type="pres">
      <dgm:prSet presAssocID="{883DDDBE-1B68-476D-AE08-0C008973C4B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4663F20-B989-4FED-B752-24BC797B1444}" type="pres">
      <dgm:prSet presAssocID="{B3D0C2D6-0D11-4EDE-8B6F-CDF135342841}" presName="node" presStyleCnt="0"/>
      <dgm:spPr/>
    </dgm:pt>
    <dgm:pt modelId="{BC9D25F5-55D5-4328-9CD0-070D95461F76}" type="pres">
      <dgm:prSet presAssocID="{B3D0C2D6-0D11-4EDE-8B6F-CDF13534284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4B600C-9DEF-4811-8D2D-70C8E1F3122A}" type="pres">
      <dgm:prSet presAssocID="{B3D0C2D6-0D11-4EDE-8B6F-CDF13534284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9F2182-4851-4AF9-997B-7CAD9BFB4D97}" type="pres">
      <dgm:prSet presAssocID="{B3D83778-47B1-4DCB-9BFA-1651E1FDEAC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1314C0E-A1BD-46D5-ADA2-249B0424DDC0}" type="pres">
      <dgm:prSet presAssocID="{3006761F-5EDC-450B-9917-F2557EEEEDA7}" presName="node" presStyleCnt="0"/>
      <dgm:spPr/>
    </dgm:pt>
    <dgm:pt modelId="{93981103-FFF7-4886-B7EC-7AF6445B156E}" type="pres">
      <dgm:prSet presAssocID="{3006761F-5EDC-450B-9917-F2557EEEEDA7}" presName="parentNode" presStyleLbl="node1" presStyleIdx="2" presStyleCnt="5" custLinFactNeighborX="6791" custLinFactNeighborY="135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1B5AC6-80B3-4AB7-BF19-7ED38A6A48FB}" type="pres">
      <dgm:prSet presAssocID="{3006761F-5EDC-450B-9917-F2557EEEEDA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48927D-A6B5-4656-8E43-E705AA55F7DB}" type="pres">
      <dgm:prSet presAssocID="{B9ED523D-97B2-4BCD-86F8-1626664848B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27A580A-7B4B-4E7C-9569-22DBD130B60F}" type="pres">
      <dgm:prSet presAssocID="{3AF3F6E6-9342-4E00-8D6E-61FF85A3D7A9}" presName="node" presStyleCnt="0"/>
      <dgm:spPr/>
    </dgm:pt>
    <dgm:pt modelId="{065E396A-37E0-419C-8079-47F00FBD3786}" type="pres">
      <dgm:prSet presAssocID="{3AF3F6E6-9342-4E00-8D6E-61FF85A3D7A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6A19A2-37A7-4010-A721-968197B3241D}" type="pres">
      <dgm:prSet presAssocID="{3AF3F6E6-9342-4E00-8D6E-61FF85A3D7A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465C91-59D0-4608-BE15-8F75C2AA1BE0}" type="pres">
      <dgm:prSet presAssocID="{15530BC7-F152-4617-B3A8-1F816EECE73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A06D8B5-38E7-432B-9B55-B00E95AA96AC}" type="pres">
      <dgm:prSet presAssocID="{50767C20-6940-463C-A331-65FFCB6D1995}" presName="node" presStyleCnt="0"/>
      <dgm:spPr/>
    </dgm:pt>
    <dgm:pt modelId="{28F2FC26-BF90-41C9-AF3C-58CFBE35474E}" type="pres">
      <dgm:prSet presAssocID="{50767C20-6940-463C-A331-65FFCB6D199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693C61-1150-4C64-B8C7-CC356D23F434}" type="pres">
      <dgm:prSet presAssocID="{50767C20-6940-463C-A331-65FFCB6D199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776FA29-F6B7-4B79-8CDD-B5AF3CB49C18}" type="presOf" srcId="{50767C20-6940-463C-A331-65FFCB6D1995}" destId="{28F2FC26-BF90-41C9-AF3C-58CFBE35474E}" srcOrd="0" destOrd="0" presId="urn:microsoft.com/office/officeart/2005/8/layout/radial2"/>
    <dgm:cxn modelId="{CEE4CFFC-CDBD-480D-AA9B-9B9FA77AF9C2}" type="presOf" srcId="{883DDDBE-1B68-476D-AE08-0C008973C4B8}" destId="{51D90C72-98DC-4868-9513-B68FC4A2AD8A}" srcOrd="0" destOrd="0" presId="urn:microsoft.com/office/officeart/2005/8/layout/radial2"/>
    <dgm:cxn modelId="{047AE0D5-A704-49D8-935E-6D5E748D79F0}" srcId="{50767C20-6940-463C-A331-65FFCB6D1995}" destId="{71BD9E1B-EFCF-4B33-8D72-5D44FB404935}" srcOrd="0" destOrd="0" parTransId="{4992B335-BCC4-4BFB-8706-81B25124A790}" sibTransId="{3EA4A14C-187F-4455-8158-DF9E1B38E359}"/>
    <dgm:cxn modelId="{E23306CF-ADC5-4DE9-AC98-38C1D7924C87}" type="presOf" srcId="{71BD9E1B-EFCF-4B33-8D72-5D44FB404935}" destId="{11693C61-1150-4C64-B8C7-CC356D23F434}" srcOrd="0" destOrd="0" presId="urn:microsoft.com/office/officeart/2005/8/layout/radial2"/>
    <dgm:cxn modelId="{541A8E04-3279-4EF5-865C-1D3EF692AB7E}" type="presOf" srcId="{15530BC7-F152-4617-B3A8-1F816EECE73C}" destId="{5A465C91-59D0-4608-BE15-8F75C2AA1BE0}" srcOrd="0" destOrd="0" presId="urn:microsoft.com/office/officeart/2005/8/layout/radial2"/>
    <dgm:cxn modelId="{71A633B8-CBE0-47F3-9FCC-94EB181C418B}" type="presOf" srcId="{58812975-60CA-4798-B803-B6339D23920D}" destId="{BC4B600C-9DEF-4811-8D2D-70C8E1F3122A}" srcOrd="0" destOrd="0" presId="urn:microsoft.com/office/officeart/2005/8/layout/radial2"/>
    <dgm:cxn modelId="{58329B62-192D-41D3-B486-AD6E246B3292}" type="presOf" srcId="{B3D0C2D6-0D11-4EDE-8B6F-CDF135342841}" destId="{BC9D25F5-55D5-4328-9CD0-070D95461F76}" srcOrd="0" destOrd="0" presId="urn:microsoft.com/office/officeart/2005/8/layout/radial2"/>
    <dgm:cxn modelId="{944DBE6F-6EC1-40B7-A300-56040F34F92B}" type="presOf" srcId="{B46CFE8B-B9C2-4D16-A0B7-42C794A38300}" destId="{7A6A19A2-37A7-4010-A721-968197B3241D}" srcOrd="0" destOrd="0" presId="urn:microsoft.com/office/officeart/2005/8/layout/radial2"/>
    <dgm:cxn modelId="{CDCAF8B9-D625-425E-A7C7-D595D7BFE43A}" srcId="{3AF3F6E6-9342-4E00-8D6E-61FF85A3D7A9}" destId="{B46CFE8B-B9C2-4D16-A0B7-42C794A38300}" srcOrd="0" destOrd="0" parTransId="{D141A308-1B40-428C-9C57-A4BF8E10EDCA}" sibTransId="{F905A4DE-1770-4E76-8386-EA2E84F192C2}"/>
    <dgm:cxn modelId="{110B9D52-C666-4C0F-B1EE-5347B3EBAE97}" type="presOf" srcId="{E04E2985-902B-413B-BFA3-B0413B54D815}" destId="{83959A23-33D8-42F0-8948-21622868130A}" srcOrd="0" destOrd="0" presId="urn:microsoft.com/office/officeart/2005/8/layout/radial2"/>
    <dgm:cxn modelId="{E9D12255-0E9C-426B-9BEC-5060F82CEBBF}" srcId="{E04E2985-902B-413B-BFA3-B0413B54D815}" destId="{50767C20-6940-463C-A331-65FFCB6D1995}" srcOrd="3" destOrd="0" parTransId="{15530BC7-F152-4617-B3A8-1F816EECE73C}" sibTransId="{6A9E879F-CE27-4713-B791-4EA2050166F9}"/>
    <dgm:cxn modelId="{6901E1EB-456A-48C8-B35B-82A328436889}" type="presOf" srcId="{3006761F-5EDC-450B-9917-F2557EEEEDA7}" destId="{93981103-FFF7-4886-B7EC-7AF6445B156E}" srcOrd="0" destOrd="0" presId="urn:microsoft.com/office/officeart/2005/8/layout/radial2"/>
    <dgm:cxn modelId="{E443E53E-A8BE-4739-AA66-01D76FDF965E}" srcId="{E04E2985-902B-413B-BFA3-B0413B54D815}" destId="{B3D0C2D6-0D11-4EDE-8B6F-CDF135342841}" srcOrd="0" destOrd="0" parTransId="{883DDDBE-1B68-476D-AE08-0C008973C4B8}" sibTransId="{9D03F5E6-7032-47EA-AEBF-A84B4444A1AA}"/>
    <dgm:cxn modelId="{43E6ED75-030B-408C-A7A5-F3490818022A}" srcId="{E04E2985-902B-413B-BFA3-B0413B54D815}" destId="{3AF3F6E6-9342-4E00-8D6E-61FF85A3D7A9}" srcOrd="2" destOrd="0" parTransId="{B9ED523D-97B2-4BCD-86F8-1626664848B5}" sibTransId="{580FC9B4-EFE8-4510-804B-680CA4378EFC}"/>
    <dgm:cxn modelId="{51036C15-FD70-43D8-BE94-7AC70A7680D4}" srcId="{3006761F-5EDC-450B-9917-F2557EEEEDA7}" destId="{9EEDDF12-2C3B-4550-B446-B6B00E7F9C32}" srcOrd="0" destOrd="0" parTransId="{3EEBDBED-6941-4706-AF32-0083991B89EA}" sibTransId="{11C5FC7C-3804-4472-8A46-675765ABA9F9}"/>
    <dgm:cxn modelId="{A95DA028-C706-4695-AA3F-FD4221B99FD4}" srcId="{E04E2985-902B-413B-BFA3-B0413B54D815}" destId="{3006761F-5EDC-450B-9917-F2557EEEEDA7}" srcOrd="1" destOrd="0" parTransId="{B3D83778-47B1-4DCB-9BFA-1651E1FDEACB}" sibTransId="{91AE0886-0DBF-4011-8FA1-71F11CE6E5D6}"/>
    <dgm:cxn modelId="{43B9BA47-5238-486B-B0B6-BCE83182A45E}" type="presOf" srcId="{B9ED523D-97B2-4BCD-86F8-1626664848B5}" destId="{0848927D-A6B5-4656-8E43-E705AA55F7DB}" srcOrd="0" destOrd="0" presId="urn:microsoft.com/office/officeart/2005/8/layout/radial2"/>
    <dgm:cxn modelId="{02D983D8-8202-40E1-BCB4-4C049B5DC1A9}" type="presOf" srcId="{9EEDDF12-2C3B-4550-B446-B6B00E7F9C32}" destId="{591B5AC6-80B3-4AB7-BF19-7ED38A6A48FB}" srcOrd="0" destOrd="0" presId="urn:microsoft.com/office/officeart/2005/8/layout/radial2"/>
    <dgm:cxn modelId="{04385B16-7CAC-42DA-B174-923B545B1633}" type="presOf" srcId="{3AF3F6E6-9342-4E00-8D6E-61FF85A3D7A9}" destId="{065E396A-37E0-419C-8079-47F00FBD3786}" srcOrd="0" destOrd="0" presId="urn:microsoft.com/office/officeart/2005/8/layout/radial2"/>
    <dgm:cxn modelId="{F019F2E6-B5B5-43F9-90D9-E6A1F1698A2B}" srcId="{B3D0C2D6-0D11-4EDE-8B6F-CDF135342841}" destId="{58812975-60CA-4798-B803-B6339D23920D}" srcOrd="0" destOrd="0" parTransId="{FE56F03E-A8F5-48CF-A156-0DAC3E5B338E}" sibTransId="{74D2B81D-E116-4AAD-BEA6-2BEE9470BFE8}"/>
    <dgm:cxn modelId="{DFD9E042-C49B-45AA-B244-A75933AA92F7}" type="presOf" srcId="{B3D83778-47B1-4DCB-9BFA-1651E1FDEACB}" destId="{EF9F2182-4851-4AF9-997B-7CAD9BFB4D97}" srcOrd="0" destOrd="0" presId="urn:microsoft.com/office/officeart/2005/8/layout/radial2"/>
    <dgm:cxn modelId="{4A424108-AC8B-4B22-B894-AAA6D2341D73}" type="presParOf" srcId="{83959A23-33D8-42F0-8948-21622868130A}" destId="{8154C266-2147-4F64-997C-5229A4331534}" srcOrd="0" destOrd="0" presId="urn:microsoft.com/office/officeart/2005/8/layout/radial2"/>
    <dgm:cxn modelId="{367E6C5E-2EE9-4E04-A68B-FBE86691D301}" type="presParOf" srcId="{8154C266-2147-4F64-997C-5229A4331534}" destId="{253E7DF2-E3EE-4935-BDC6-6EA8B4D518AF}" srcOrd="0" destOrd="0" presId="urn:microsoft.com/office/officeart/2005/8/layout/radial2"/>
    <dgm:cxn modelId="{80B522CD-D304-4A78-ADD5-496093D98EC8}" type="presParOf" srcId="{253E7DF2-E3EE-4935-BDC6-6EA8B4D518AF}" destId="{BB4B55AA-48ED-4CD4-ABE0-B4765CA6A505}" srcOrd="0" destOrd="0" presId="urn:microsoft.com/office/officeart/2005/8/layout/radial2"/>
    <dgm:cxn modelId="{BE2895A6-D97B-4474-A368-CC025C6C89E1}" type="presParOf" srcId="{253E7DF2-E3EE-4935-BDC6-6EA8B4D518AF}" destId="{13071C15-7290-45D9-B7A6-1B96FBC46B36}" srcOrd="1" destOrd="0" presId="urn:microsoft.com/office/officeart/2005/8/layout/radial2"/>
    <dgm:cxn modelId="{37DBA83C-5816-4503-8888-2CBED6864DF0}" type="presParOf" srcId="{8154C266-2147-4F64-997C-5229A4331534}" destId="{51D90C72-98DC-4868-9513-B68FC4A2AD8A}" srcOrd="1" destOrd="0" presId="urn:microsoft.com/office/officeart/2005/8/layout/radial2"/>
    <dgm:cxn modelId="{29961F58-D7F2-4ECE-985F-6E57E82D145A}" type="presParOf" srcId="{8154C266-2147-4F64-997C-5229A4331534}" destId="{B4663F20-B989-4FED-B752-24BC797B1444}" srcOrd="2" destOrd="0" presId="urn:microsoft.com/office/officeart/2005/8/layout/radial2"/>
    <dgm:cxn modelId="{E9D1D77B-0464-41FC-9DAF-3901F45413CA}" type="presParOf" srcId="{B4663F20-B989-4FED-B752-24BC797B1444}" destId="{BC9D25F5-55D5-4328-9CD0-070D95461F76}" srcOrd="0" destOrd="0" presId="urn:microsoft.com/office/officeart/2005/8/layout/radial2"/>
    <dgm:cxn modelId="{B643B811-B514-47C6-9E4C-4FECB442AA36}" type="presParOf" srcId="{B4663F20-B989-4FED-B752-24BC797B1444}" destId="{BC4B600C-9DEF-4811-8D2D-70C8E1F3122A}" srcOrd="1" destOrd="0" presId="urn:microsoft.com/office/officeart/2005/8/layout/radial2"/>
    <dgm:cxn modelId="{C3017DFA-671C-4588-8512-9E9A86A447B3}" type="presParOf" srcId="{8154C266-2147-4F64-997C-5229A4331534}" destId="{EF9F2182-4851-4AF9-997B-7CAD9BFB4D97}" srcOrd="3" destOrd="0" presId="urn:microsoft.com/office/officeart/2005/8/layout/radial2"/>
    <dgm:cxn modelId="{A62C1686-25D2-4E8F-AC7B-1F30679E26FA}" type="presParOf" srcId="{8154C266-2147-4F64-997C-5229A4331534}" destId="{71314C0E-A1BD-46D5-ADA2-249B0424DDC0}" srcOrd="4" destOrd="0" presId="urn:microsoft.com/office/officeart/2005/8/layout/radial2"/>
    <dgm:cxn modelId="{F90DD9D9-14DB-4320-BC15-3801F915804B}" type="presParOf" srcId="{71314C0E-A1BD-46D5-ADA2-249B0424DDC0}" destId="{93981103-FFF7-4886-B7EC-7AF6445B156E}" srcOrd="0" destOrd="0" presId="urn:microsoft.com/office/officeart/2005/8/layout/radial2"/>
    <dgm:cxn modelId="{E96445B1-E397-4416-B831-8ACBADE37753}" type="presParOf" srcId="{71314C0E-A1BD-46D5-ADA2-249B0424DDC0}" destId="{591B5AC6-80B3-4AB7-BF19-7ED38A6A48FB}" srcOrd="1" destOrd="0" presId="urn:microsoft.com/office/officeart/2005/8/layout/radial2"/>
    <dgm:cxn modelId="{2AF8CF7A-F423-40D0-B4E6-7C2DFB09B776}" type="presParOf" srcId="{8154C266-2147-4F64-997C-5229A4331534}" destId="{0848927D-A6B5-4656-8E43-E705AA55F7DB}" srcOrd="5" destOrd="0" presId="urn:microsoft.com/office/officeart/2005/8/layout/radial2"/>
    <dgm:cxn modelId="{B1804A50-E424-4A49-B110-84D784893FB4}" type="presParOf" srcId="{8154C266-2147-4F64-997C-5229A4331534}" destId="{B27A580A-7B4B-4E7C-9569-22DBD130B60F}" srcOrd="6" destOrd="0" presId="urn:microsoft.com/office/officeart/2005/8/layout/radial2"/>
    <dgm:cxn modelId="{E027C908-2FDD-48AE-95B3-E4C0CF59E0CB}" type="presParOf" srcId="{B27A580A-7B4B-4E7C-9569-22DBD130B60F}" destId="{065E396A-37E0-419C-8079-47F00FBD3786}" srcOrd="0" destOrd="0" presId="urn:microsoft.com/office/officeart/2005/8/layout/radial2"/>
    <dgm:cxn modelId="{7840F00B-9CB7-4FFD-8480-F179E576BAE3}" type="presParOf" srcId="{B27A580A-7B4B-4E7C-9569-22DBD130B60F}" destId="{7A6A19A2-37A7-4010-A721-968197B3241D}" srcOrd="1" destOrd="0" presId="urn:microsoft.com/office/officeart/2005/8/layout/radial2"/>
    <dgm:cxn modelId="{852EDA2B-4F3D-4F71-BE3F-86FFB3A6E1DA}" type="presParOf" srcId="{8154C266-2147-4F64-997C-5229A4331534}" destId="{5A465C91-59D0-4608-BE15-8F75C2AA1BE0}" srcOrd="7" destOrd="0" presId="urn:microsoft.com/office/officeart/2005/8/layout/radial2"/>
    <dgm:cxn modelId="{46E1AE04-DE5C-43DD-9A9F-B46A27163C80}" type="presParOf" srcId="{8154C266-2147-4F64-997C-5229A4331534}" destId="{7A06D8B5-38E7-432B-9B55-B00E95AA96AC}" srcOrd="8" destOrd="0" presId="urn:microsoft.com/office/officeart/2005/8/layout/radial2"/>
    <dgm:cxn modelId="{D00BD6BE-4155-4879-9F2D-8FD3239582E0}" type="presParOf" srcId="{7A06D8B5-38E7-432B-9B55-B00E95AA96AC}" destId="{28F2FC26-BF90-41C9-AF3C-58CFBE35474E}" srcOrd="0" destOrd="0" presId="urn:microsoft.com/office/officeart/2005/8/layout/radial2"/>
    <dgm:cxn modelId="{D9BAF1D3-F394-411A-985E-6ABF5946C2F2}" type="presParOf" srcId="{7A06D8B5-38E7-432B-9B55-B00E95AA96AC}" destId="{11693C61-1150-4C64-B8C7-CC356D23F43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65C91-59D0-4608-BE15-8F75C2AA1BE0}">
      <dsp:nvSpPr>
        <dsp:cNvPr id="0" name=""/>
        <dsp:cNvSpPr/>
      </dsp:nvSpPr>
      <dsp:spPr>
        <a:xfrm rot="3682373">
          <a:off x="2281961" y="3071241"/>
          <a:ext cx="80997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809975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8927D-A6B5-4656-8E43-E705AA55F7DB}">
      <dsp:nvSpPr>
        <dsp:cNvPr id="0" name=""/>
        <dsp:cNvSpPr/>
      </dsp:nvSpPr>
      <dsp:spPr>
        <a:xfrm rot="1312251">
          <a:off x="2726867" y="2487816"/>
          <a:ext cx="579153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79153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F2182-4851-4AF9-997B-7CAD9BFB4D97}">
      <dsp:nvSpPr>
        <dsp:cNvPr id="0" name=""/>
        <dsp:cNvSpPr/>
      </dsp:nvSpPr>
      <dsp:spPr>
        <a:xfrm rot="20360578">
          <a:off x="2727128" y="1830312"/>
          <a:ext cx="64024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640248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D90C72-98DC-4868-9513-B68FC4A2AD8A}">
      <dsp:nvSpPr>
        <dsp:cNvPr id="0" name=""/>
        <dsp:cNvSpPr/>
      </dsp:nvSpPr>
      <dsp:spPr>
        <a:xfrm rot="17917627">
          <a:off x="2281961" y="1238260"/>
          <a:ext cx="80997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809975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71C15-7290-45D9-B7A6-1B96FBC46B36}">
      <dsp:nvSpPr>
        <dsp:cNvPr id="0" name=""/>
        <dsp:cNvSpPr/>
      </dsp:nvSpPr>
      <dsp:spPr>
        <a:xfrm>
          <a:off x="1385256" y="1373522"/>
          <a:ext cx="1602886" cy="160288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9D25F5-55D5-4328-9CD0-070D95461F76}">
      <dsp:nvSpPr>
        <dsp:cNvPr id="0" name=""/>
        <dsp:cNvSpPr/>
      </dsp:nvSpPr>
      <dsp:spPr>
        <a:xfrm>
          <a:off x="2630502" y="46"/>
          <a:ext cx="961731" cy="961731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</a:t>
          </a:r>
          <a:endParaRPr lang="zh-TW" sz="42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2771344" y="140888"/>
        <a:ext cx="680047" cy="680047"/>
      </dsp:txXfrm>
    </dsp:sp>
    <dsp:sp modelId="{BC4B600C-9DEF-4811-8D2D-70C8E1F3122A}">
      <dsp:nvSpPr>
        <dsp:cNvPr id="0" name=""/>
        <dsp:cNvSpPr/>
      </dsp:nvSpPr>
      <dsp:spPr>
        <a:xfrm>
          <a:off x="3688407" y="46"/>
          <a:ext cx="1442597" cy="961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solidFill>
                <a:srgbClr val="FF33CC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sz="3200" kern="1200" dirty="0">
            <a:solidFill>
              <a:srgbClr val="FF33CC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688407" y="46"/>
        <a:ext cx="1442597" cy="961731"/>
      </dsp:txXfrm>
    </dsp:sp>
    <dsp:sp modelId="{93981103-FFF7-4886-B7EC-7AF6445B156E}">
      <dsp:nvSpPr>
        <dsp:cNvPr id="0" name=""/>
        <dsp:cNvSpPr/>
      </dsp:nvSpPr>
      <dsp:spPr>
        <a:xfrm>
          <a:off x="3315880" y="1087093"/>
          <a:ext cx="961731" cy="961731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endParaRPr lang="zh-TW" sz="42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456722" y="1227935"/>
        <a:ext cx="680047" cy="680047"/>
      </dsp:txXfrm>
    </dsp:sp>
    <dsp:sp modelId="{591B5AC6-80B3-4AB7-BF19-7ED38A6A48FB}">
      <dsp:nvSpPr>
        <dsp:cNvPr id="0" name=""/>
        <dsp:cNvSpPr/>
      </dsp:nvSpPr>
      <dsp:spPr>
        <a:xfrm>
          <a:off x="4373785" y="1087093"/>
          <a:ext cx="1442597" cy="961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solidFill>
                <a:srgbClr val="9999FF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倒掉積水</a:t>
          </a:r>
          <a:endParaRPr lang="zh-TW" sz="3200" kern="1200" dirty="0">
            <a:solidFill>
              <a:srgbClr val="9999FF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373785" y="1087093"/>
        <a:ext cx="1442597" cy="961731"/>
      </dsp:txXfrm>
    </dsp:sp>
    <dsp:sp modelId="{065E396A-37E0-419C-8079-47F00FBD3786}">
      <dsp:nvSpPr>
        <dsp:cNvPr id="0" name=""/>
        <dsp:cNvSpPr/>
      </dsp:nvSpPr>
      <dsp:spPr>
        <a:xfrm>
          <a:off x="3250569" y="2314166"/>
          <a:ext cx="961731" cy="961731"/>
        </a:xfrm>
        <a:prstGeom prst="ellipse">
          <a:avLst/>
        </a:prstGeom>
        <a:solidFill>
          <a:srgbClr val="33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</a:t>
          </a:r>
          <a:endParaRPr lang="zh-TW" sz="42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391411" y="2455008"/>
        <a:ext cx="680047" cy="680047"/>
      </dsp:txXfrm>
    </dsp:sp>
    <dsp:sp modelId="{7A6A19A2-37A7-4010-A721-968197B3241D}">
      <dsp:nvSpPr>
        <dsp:cNvPr id="0" name=""/>
        <dsp:cNvSpPr/>
      </dsp:nvSpPr>
      <dsp:spPr>
        <a:xfrm>
          <a:off x="4308474" y="2314166"/>
          <a:ext cx="1442597" cy="961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sz="3200" kern="1200" dirty="0">
            <a:solidFill>
              <a:srgbClr val="00B0F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308474" y="2314166"/>
        <a:ext cx="1442597" cy="961731"/>
      </dsp:txXfrm>
    </dsp:sp>
    <dsp:sp modelId="{28F2FC26-BF90-41C9-AF3C-58CFBE35474E}">
      <dsp:nvSpPr>
        <dsp:cNvPr id="0" name=""/>
        <dsp:cNvSpPr/>
      </dsp:nvSpPr>
      <dsp:spPr>
        <a:xfrm>
          <a:off x="2630502" y="3388154"/>
          <a:ext cx="961731" cy="961731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</a:t>
          </a:r>
          <a:endParaRPr lang="zh-TW" sz="42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2771344" y="3528996"/>
        <a:ext cx="680047" cy="680047"/>
      </dsp:txXfrm>
    </dsp:sp>
    <dsp:sp modelId="{11693C61-1150-4C64-B8C7-CC356D23F434}">
      <dsp:nvSpPr>
        <dsp:cNvPr id="0" name=""/>
        <dsp:cNvSpPr/>
      </dsp:nvSpPr>
      <dsp:spPr>
        <a:xfrm>
          <a:off x="3688407" y="3388154"/>
          <a:ext cx="1442597" cy="961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solidFill>
                <a:srgbClr val="00B05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sz="3200" kern="1200" dirty="0">
            <a:solidFill>
              <a:srgbClr val="00B05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688407" y="3388154"/>
        <a:ext cx="1442597" cy="961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3122022"/>
            <a:ext cx="3305296" cy="3305296"/>
          </a:xfrm>
          <a:prstGeom prst="noSmoking">
            <a:avLst>
              <a:gd name="adj" fmla="val 1245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6368" l="4185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237" y="4940254"/>
            <a:ext cx="1449726" cy="119929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6368" l="4185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237" y="2955444"/>
            <a:ext cx="1772263" cy="146611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6368" l="4185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5950" flipH="1">
            <a:off x="2487130" y="4269607"/>
            <a:ext cx="1449726" cy="119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4" y="2649338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33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</a:t>
            </a:r>
            <a:r>
              <a:rPr lang="zh-TW" altLang="en-US" sz="3000" dirty="0">
                <a:solidFill>
                  <a:srgbClr val="99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人類一旦被叮咬，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894581661"/>
              </p:ext>
            </p:extLst>
          </p:nvPr>
        </p:nvGraphicFramePr>
        <p:xfrm>
          <a:off x="509451" y="1815737"/>
          <a:ext cx="7136328" cy="4349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39939" y="2787614"/>
            <a:ext cx="2011680" cy="1203089"/>
          </a:xfrm>
          <a:prstGeom prst="rightArrow">
            <a:avLst/>
          </a:prstGeom>
          <a:solidFill>
            <a:schemeClr val="bg1"/>
          </a:solidFill>
          <a:ln w="571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衛</a:t>
            </a:r>
            <a:r>
              <a:rPr lang="zh-TW" altLang="en-US" dirty="0"/>
              <a:t>福部疾管署</a:t>
            </a:r>
          </a:p>
        </p:txBody>
      </p:sp>
      <p:sp>
        <p:nvSpPr>
          <p:cNvPr id="6" name="矩形 5"/>
          <p:cNvSpPr/>
          <p:nvPr/>
        </p:nvSpPr>
        <p:spPr>
          <a:xfrm>
            <a:off x="6740435" y="3244331"/>
            <a:ext cx="16067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solidFill>
                  <a:srgbClr val="9999FF"/>
                </a:solidFill>
                <a:hlinkClick r:id="rId8"/>
              </a:rPr>
              <a:t>衛福部疾管署</a:t>
            </a:r>
            <a:endParaRPr lang="zh-TW" altLang="en-US" dirty="0">
              <a:solidFill>
                <a:srgbClr val="99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84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文鼎空疊圓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2019-10-16T01:26:26Z</dcterms:modified>
</cp:coreProperties>
</file>