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C9E237-7787-4218-8DED-EE99C8A752D1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76B1097-716B-40B2-9873-5C7025F43F88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E75CEB0-7610-4F76-B905-6E2AB983A12C}" type="parTrans" cxnId="{34C3A6D6-D34D-4B1A-8155-35D9247B8C96}">
      <dgm:prSet/>
      <dgm:spPr/>
      <dgm:t>
        <a:bodyPr/>
        <a:lstStyle/>
        <a:p>
          <a:endParaRPr lang="zh-TW" altLang="en-US"/>
        </a:p>
      </dgm:t>
    </dgm:pt>
    <dgm:pt modelId="{1DAEC886-3E8E-43F5-BBE3-0E44AE9949F9}" type="sibTrans" cxnId="{34C3A6D6-D34D-4B1A-8155-35D9247B8C96}">
      <dgm:prSet/>
      <dgm:spPr/>
      <dgm:t>
        <a:bodyPr/>
        <a:lstStyle/>
        <a:p>
          <a:endParaRPr lang="zh-TW" altLang="en-US"/>
        </a:p>
      </dgm:t>
    </dgm:pt>
    <dgm:pt modelId="{D90425E9-1AB2-41A2-9D7F-C610E5B7D34D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40B6FEE-967C-44EB-A23D-2BE80FF51A3C}" type="parTrans" cxnId="{695549A6-20A0-4D6C-9209-E1F5AD7AB19F}">
      <dgm:prSet/>
      <dgm:spPr/>
      <dgm:t>
        <a:bodyPr/>
        <a:lstStyle/>
        <a:p>
          <a:endParaRPr lang="zh-TW" altLang="en-US"/>
        </a:p>
      </dgm:t>
    </dgm:pt>
    <dgm:pt modelId="{DADB74FC-E913-4BAA-B76A-509F6CB4974C}" type="sibTrans" cxnId="{695549A6-20A0-4D6C-9209-E1F5AD7AB19F}">
      <dgm:prSet/>
      <dgm:spPr/>
      <dgm:t>
        <a:bodyPr/>
        <a:lstStyle/>
        <a:p>
          <a:endParaRPr lang="zh-TW" altLang="en-US"/>
        </a:p>
      </dgm:t>
    </dgm:pt>
    <dgm:pt modelId="{344441D2-9CED-420A-9135-DABA24D1F3FE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9BBBE9D-C1E8-442D-90E0-E8FBA7635FC8}" type="parTrans" cxnId="{6A848AE7-1200-4673-85A4-605F4FA58B1B}">
      <dgm:prSet/>
      <dgm:spPr/>
      <dgm:t>
        <a:bodyPr/>
        <a:lstStyle/>
        <a:p>
          <a:endParaRPr lang="zh-TW" altLang="en-US"/>
        </a:p>
      </dgm:t>
    </dgm:pt>
    <dgm:pt modelId="{9FEE2124-E4FC-4D27-8656-2B076F08D295}" type="sibTrans" cxnId="{6A848AE7-1200-4673-85A4-605F4FA58B1B}">
      <dgm:prSet/>
      <dgm:spPr/>
      <dgm:t>
        <a:bodyPr/>
        <a:lstStyle/>
        <a:p>
          <a:endParaRPr lang="zh-TW" altLang="en-US"/>
        </a:p>
      </dgm:t>
    </dgm:pt>
    <dgm:pt modelId="{CDC54645-6305-41D9-9EC4-85FA95A40AA6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4EB03B9-4DDE-402A-881A-6FD3EA792BCD}" type="parTrans" cxnId="{F4619E7B-F9A0-427C-A0F4-3D73B9FEA7C4}">
      <dgm:prSet/>
      <dgm:spPr/>
      <dgm:t>
        <a:bodyPr/>
        <a:lstStyle/>
        <a:p>
          <a:endParaRPr lang="zh-TW" altLang="en-US"/>
        </a:p>
      </dgm:t>
    </dgm:pt>
    <dgm:pt modelId="{6834C1A1-9F7E-43BB-979B-500551602CAB}" type="sibTrans" cxnId="{F4619E7B-F9A0-427C-A0F4-3D73B9FEA7C4}">
      <dgm:prSet/>
      <dgm:spPr/>
      <dgm:t>
        <a:bodyPr/>
        <a:lstStyle/>
        <a:p>
          <a:endParaRPr lang="zh-TW" altLang="en-US"/>
        </a:p>
      </dgm:t>
    </dgm:pt>
    <dgm:pt modelId="{0D4CC243-562F-4D75-9FB5-6750A24717D2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CD06ED5-FE83-49F5-A16F-A90188135902}" type="parTrans" cxnId="{2F0A3113-9AC9-4A3F-9CA0-812C61E1B492}">
      <dgm:prSet/>
      <dgm:spPr/>
      <dgm:t>
        <a:bodyPr/>
        <a:lstStyle/>
        <a:p>
          <a:endParaRPr lang="zh-TW" altLang="en-US"/>
        </a:p>
      </dgm:t>
    </dgm:pt>
    <dgm:pt modelId="{6F2C4155-A14A-4611-9A7E-601E752FB2B4}" type="sibTrans" cxnId="{2F0A3113-9AC9-4A3F-9CA0-812C61E1B492}">
      <dgm:prSet/>
      <dgm:spPr/>
      <dgm:t>
        <a:bodyPr/>
        <a:lstStyle/>
        <a:p>
          <a:endParaRPr lang="zh-TW" altLang="en-US"/>
        </a:p>
      </dgm:t>
    </dgm:pt>
    <dgm:pt modelId="{DA9B215C-C0D4-4687-8CF4-B81DB6341D69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B95C1A1-FDA2-4D81-95D5-E45ECA9F1AB1}" type="parTrans" cxnId="{B458B935-B9A6-4AF0-AD1C-D7172E4F4167}">
      <dgm:prSet/>
      <dgm:spPr/>
      <dgm:t>
        <a:bodyPr/>
        <a:lstStyle/>
        <a:p>
          <a:endParaRPr lang="zh-TW" altLang="en-US"/>
        </a:p>
      </dgm:t>
    </dgm:pt>
    <dgm:pt modelId="{9CA8F68B-E235-4891-BD7D-B10686A5EE93}" type="sibTrans" cxnId="{B458B935-B9A6-4AF0-AD1C-D7172E4F4167}">
      <dgm:prSet/>
      <dgm:spPr/>
      <dgm:t>
        <a:bodyPr/>
        <a:lstStyle/>
        <a:p>
          <a:endParaRPr lang="zh-TW" altLang="en-US"/>
        </a:p>
      </dgm:t>
    </dgm:pt>
    <dgm:pt modelId="{08BFA9FB-6AF5-409C-B4A1-0C4C044B209D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4CE725AF-B9E3-4497-9F85-EC4B0F2BA330}" type="parTrans" cxnId="{AC115E95-D91F-4146-A904-769A3912B0C3}">
      <dgm:prSet/>
      <dgm:spPr/>
      <dgm:t>
        <a:bodyPr/>
        <a:lstStyle/>
        <a:p>
          <a:endParaRPr lang="zh-TW" altLang="en-US"/>
        </a:p>
      </dgm:t>
    </dgm:pt>
    <dgm:pt modelId="{F5E28798-8AB6-4CE5-9394-8D1792ADBEA2}" type="sibTrans" cxnId="{AC115E95-D91F-4146-A904-769A3912B0C3}">
      <dgm:prSet/>
      <dgm:spPr/>
      <dgm:t>
        <a:bodyPr/>
        <a:lstStyle/>
        <a:p>
          <a:endParaRPr lang="zh-TW" altLang="en-US"/>
        </a:p>
      </dgm:t>
    </dgm:pt>
    <dgm:pt modelId="{7F8E04E5-F061-43D3-BC59-53964E7B939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DB38D78-A284-4757-B63B-AD243A853CFD}" type="parTrans" cxnId="{D0E255E9-E2DF-40E9-9F8E-026C689D388D}">
      <dgm:prSet/>
      <dgm:spPr/>
      <dgm:t>
        <a:bodyPr/>
        <a:lstStyle/>
        <a:p>
          <a:endParaRPr lang="zh-TW" altLang="en-US"/>
        </a:p>
      </dgm:t>
    </dgm:pt>
    <dgm:pt modelId="{99216DC8-7A27-47A1-B7B8-A72EE2CA808D}" type="sibTrans" cxnId="{D0E255E9-E2DF-40E9-9F8E-026C689D388D}">
      <dgm:prSet/>
      <dgm:spPr/>
      <dgm:t>
        <a:bodyPr/>
        <a:lstStyle/>
        <a:p>
          <a:endParaRPr lang="zh-TW" altLang="en-US"/>
        </a:p>
      </dgm:t>
    </dgm:pt>
    <dgm:pt modelId="{47C406CE-EF93-476E-B731-46EB297C5515}" type="pres">
      <dgm:prSet presAssocID="{8FC9E237-7787-4218-8DED-EE99C8A752D1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5D2624E6-58AA-429B-B149-4D419A1572BE}" type="pres">
      <dgm:prSet presAssocID="{8FC9E237-7787-4218-8DED-EE99C8A752D1}" presName="cycle" presStyleCnt="0"/>
      <dgm:spPr/>
    </dgm:pt>
    <dgm:pt modelId="{2F523A29-3C6F-496A-B3F4-F3B61D0DA5C3}" type="pres">
      <dgm:prSet presAssocID="{8FC9E237-7787-4218-8DED-EE99C8A752D1}" presName="centerShape" presStyleCnt="0"/>
      <dgm:spPr/>
    </dgm:pt>
    <dgm:pt modelId="{67308728-6809-47F9-80D8-4B4DAC4DAA10}" type="pres">
      <dgm:prSet presAssocID="{8FC9E237-7787-4218-8DED-EE99C8A752D1}" presName="connSite" presStyleLbl="node1" presStyleIdx="0" presStyleCnt="5"/>
      <dgm:spPr/>
    </dgm:pt>
    <dgm:pt modelId="{FF180E48-762B-47F5-BCAD-110DC1C1889D}" type="pres">
      <dgm:prSet presAssocID="{8FC9E237-7787-4218-8DED-EE99C8A752D1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8C0A3D0-679B-4E31-9862-BEAF60AB96B2}" type="pres">
      <dgm:prSet presAssocID="{2E75CEB0-7610-4F76-B905-6E2AB983A12C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19C154E-279C-4B25-86F8-D8A825A06F73}" type="pres">
      <dgm:prSet presAssocID="{176B1097-716B-40B2-9873-5C7025F43F88}" presName="node" presStyleCnt="0"/>
      <dgm:spPr/>
    </dgm:pt>
    <dgm:pt modelId="{3B2E3176-AF32-4458-ADE4-2B2B972268AE}" type="pres">
      <dgm:prSet presAssocID="{176B1097-716B-40B2-9873-5C7025F43F88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B733B2-97E1-4C66-926B-4C4CD36CCEE3}" type="pres">
      <dgm:prSet presAssocID="{176B1097-716B-40B2-9873-5C7025F43F88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E682E9-9B2C-47A9-B3CC-48C8A026F26A}" type="pres">
      <dgm:prSet presAssocID="{59BBBE9D-C1E8-442D-90E0-E8FBA7635FC8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37BA653B-CBBD-48C7-8356-7F628E21B2A8}" type="pres">
      <dgm:prSet presAssocID="{344441D2-9CED-420A-9135-DABA24D1F3FE}" presName="node" presStyleCnt="0"/>
      <dgm:spPr/>
    </dgm:pt>
    <dgm:pt modelId="{7A28046D-BC8D-4D23-970B-3755C580314D}" type="pres">
      <dgm:prSet presAssocID="{344441D2-9CED-420A-9135-DABA24D1F3FE}" presName="parentNode" presStyleLbl="node1" presStyleIdx="2" presStyleCnt="5" custScaleX="94916" custScaleY="92366" custLinFactNeighborX="8572" custLinFactNeighborY="857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32D40D-853E-47CE-8417-77F48950DD39}" type="pres">
      <dgm:prSet presAssocID="{344441D2-9CED-420A-9135-DABA24D1F3F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C0A66D-7045-4985-87BC-57A4189D9497}" type="pres">
      <dgm:prSet presAssocID="{ECD06ED5-FE83-49F5-A16F-A90188135902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084B4BF-B3D5-4C27-B8DF-A3513E87100B}" type="pres">
      <dgm:prSet presAssocID="{0D4CC243-562F-4D75-9FB5-6750A24717D2}" presName="node" presStyleCnt="0"/>
      <dgm:spPr/>
    </dgm:pt>
    <dgm:pt modelId="{104B5320-0E2E-4D4C-B1B8-4A20B390A57E}" type="pres">
      <dgm:prSet presAssocID="{0D4CC243-562F-4D75-9FB5-6750A24717D2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C0A7C47-D70E-4FA7-BE5B-E4F97C79C99C}" type="pres">
      <dgm:prSet presAssocID="{0D4CC243-562F-4D75-9FB5-6750A24717D2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0ED80D-2590-4636-93F0-697EB6AD4A11}" type="pres">
      <dgm:prSet presAssocID="{4CE725AF-B9E3-4497-9F85-EC4B0F2BA330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F17F3CB-7F3C-491E-B4F8-A6ACFC70395C}" type="pres">
      <dgm:prSet presAssocID="{08BFA9FB-6AF5-409C-B4A1-0C4C044B209D}" presName="node" presStyleCnt="0"/>
      <dgm:spPr/>
    </dgm:pt>
    <dgm:pt modelId="{CD718195-FA91-496E-9EB3-88D64D1EB4E0}" type="pres">
      <dgm:prSet presAssocID="{08BFA9FB-6AF5-409C-B4A1-0C4C044B209D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ECAC614-C662-4C53-90AC-527671B8511B}" type="pres">
      <dgm:prSet presAssocID="{08BFA9FB-6AF5-409C-B4A1-0C4C044B209D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60071DE-CAEC-47B7-B9C2-75A54AA2ABF7}" type="presOf" srcId="{CDC54645-6305-41D9-9EC4-85FA95A40AA6}" destId="{1432D40D-853E-47CE-8417-77F48950DD39}" srcOrd="0" destOrd="0" presId="urn:microsoft.com/office/officeart/2005/8/layout/radial2"/>
    <dgm:cxn modelId="{64EC91C2-F5C7-4D65-9214-67A0D69CBFBC}" type="presOf" srcId="{4CE725AF-B9E3-4497-9F85-EC4B0F2BA330}" destId="{C50ED80D-2590-4636-93F0-697EB6AD4A11}" srcOrd="0" destOrd="0" presId="urn:microsoft.com/office/officeart/2005/8/layout/radial2"/>
    <dgm:cxn modelId="{D03CB59E-9D15-44BB-8544-45D905F9C08E}" type="presOf" srcId="{2E75CEB0-7610-4F76-B905-6E2AB983A12C}" destId="{28C0A3D0-679B-4E31-9862-BEAF60AB96B2}" srcOrd="0" destOrd="0" presId="urn:microsoft.com/office/officeart/2005/8/layout/radial2"/>
    <dgm:cxn modelId="{F4619E7B-F9A0-427C-A0F4-3D73B9FEA7C4}" srcId="{344441D2-9CED-420A-9135-DABA24D1F3FE}" destId="{CDC54645-6305-41D9-9EC4-85FA95A40AA6}" srcOrd="0" destOrd="0" parTransId="{A4EB03B9-4DDE-402A-881A-6FD3EA792BCD}" sibTransId="{6834C1A1-9F7E-43BB-979B-500551602CAB}"/>
    <dgm:cxn modelId="{D6AAC4E5-FC33-455C-B2E4-23D01E28FE08}" type="presOf" srcId="{ECD06ED5-FE83-49F5-A16F-A90188135902}" destId="{0BC0A66D-7045-4985-87BC-57A4189D9497}" srcOrd="0" destOrd="0" presId="urn:microsoft.com/office/officeart/2005/8/layout/radial2"/>
    <dgm:cxn modelId="{3457C2D1-1F6A-4D39-A293-8AA96E8A8E09}" type="presOf" srcId="{08BFA9FB-6AF5-409C-B4A1-0C4C044B209D}" destId="{CD718195-FA91-496E-9EB3-88D64D1EB4E0}" srcOrd="0" destOrd="0" presId="urn:microsoft.com/office/officeart/2005/8/layout/radial2"/>
    <dgm:cxn modelId="{19253A5E-F493-4368-A53E-6E9E166848E2}" type="presOf" srcId="{0D4CC243-562F-4D75-9FB5-6750A24717D2}" destId="{104B5320-0E2E-4D4C-B1B8-4A20B390A57E}" srcOrd="0" destOrd="0" presId="urn:microsoft.com/office/officeart/2005/8/layout/radial2"/>
    <dgm:cxn modelId="{B458B935-B9A6-4AF0-AD1C-D7172E4F4167}" srcId="{0D4CC243-562F-4D75-9FB5-6750A24717D2}" destId="{DA9B215C-C0D4-4687-8CF4-B81DB6341D69}" srcOrd="0" destOrd="0" parTransId="{9B95C1A1-FDA2-4D81-95D5-E45ECA9F1AB1}" sibTransId="{9CA8F68B-E235-4891-BD7D-B10686A5EE93}"/>
    <dgm:cxn modelId="{2F0A3113-9AC9-4A3F-9CA0-812C61E1B492}" srcId="{8FC9E237-7787-4218-8DED-EE99C8A752D1}" destId="{0D4CC243-562F-4D75-9FB5-6750A24717D2}" srcOrd="2" destOrd="0" parTransId="{ECD06ED5-FE83-49F5-A16F-A90188135902}" sibTransId="{6F2C4155-A14A-4611-9A7E-601E752FB2B4}"/>
    <dgm:cxn modelId="{D22A8347-5417-4FA0-8238-908475D18E47}" type="presOf" srcId="{176B1097-716B-40B2-9873-5C7025F43F88}" destId="{3B2E3176-AF32-4458-ADE4-2B2B972268AE}" srcOrd="0" destOrd="0" presId="urn:microsoft.com/office/officeart/2005/8/layout/radial2"/>
    <dgm:cxn modelId="{B61ADC5D-989A-4D68-B517-5B8454BAFB16}" type="presOf" srcId="{8FC9E237-7787-4218-8DED-EE99C8A752D1}" destId="{47C406CE-EF93-476E-B731-46EB297C5515}" srcOrd="0" destOrd="0" presId="urn:microsoft.com/office/officeart/2005/8/layout/radial2"/>
    <dgm:cxn modelId="{6A848AE7-1200-4673-85A4-605F4FA58B1B}" srcId="{8FC9E237-7787-4218-8DED-EE99C8A752D1}" destId="{344441D2-9CED-420A-9135-DABA24D1F3FE}" srcOrd="1" destOrd="0" parTransId="{59BBBE9D-C1E8-442D-90E0-E8FBA7635FC8}" sibTransId="{9FEE2124-E4FC-4D27-8656-2B076F08D295}"/>
    <dgm:cxn modelId="{9FD4CAA3-96F4-467C-903D-3C7B76A8FA36}" type="presOf" srcId="{344441D2-9CED-420A-9135-DABA24D1F3FE}" destId="{7A28046D-BC8D-4D23-970B-3755C580314D}" srcOrd="0" destOrd="0" presId="urn:microsoft.com/office/officeart/2005/8/layout/radial2"/>
    <dgm:cxn modelId="{BA4273E6-16ED-466E-B0D7-78D621307452}" type="presOf" srcId="{DA9B215C-C0D4-4687-8CF4-B81DB6341D69}" destId="{9C0A7C47-D70E-4FA7-BE5B-E4F97C79C99C}" srcOrd="0" destOrd="0" presId="urn:microsoft.com/office/officeart/2005/8/layout/radial2"/>
    <dgm:cxn modelId="{26B8E70D-EEBD-4803-A8DB-A98771F7288C}" type="presOf" srcId="{7F8E04E5-F061-43D3-BC59-53964E7B939C}" destId="{4ECAC614-C662-4C53-90AC-527671B8511B}" srcOrd="0" destOrd="0" presId="urn:microsoft.com/office/officeart/2005/8/layout/radial2"/>
    <dgm:cxn modelId="{AC115E95-D91F-4146-A904-769A3912B0C3}" srcId="{8FC9E237-7787-4218-8DED-EE99C8A752D1}" destId="{08BFA9FB-6AF5-409C-B4A1-0C4C044B209D}" srcOrd="3" destOrd="0" parTransId="{4CE725AF-B9E3-4497-9F85-EC4B0F2BA330}" sibTransId="{F5E28798-8AB6-4CE5-9394-8D1792ADBEA2}"/>
    <dgm:cxn modelId="{34C3A6D6-D34D-4B1A-8155-35D9247B8C96}" srcId="{8FC9E237-7787-4218-8DED-EE99C8A752D1}" destId="{176B1097-716B-40B2-9873-5C7025F43F88}" srcOrd="0" destOrd="0" parTransId="{2E75CEB0-7610-4F76-B905-6E2AB983A12C}" sibTransId="{1DAEC886-3E8E-43F5-BBE3-0E44AE9949F9}"/>
    <dgm:cxn modelId="{0E0762B9-48CA-405B-9811-0781DC415DA3}" type="presOf" srcId="{59BBBE9D-C1E8-442D-90E0-E8FBA7635FC8}" destId="{92E682E9-9B2C-47A9-B3CC-48C8A026F26A}" srcOrd="0" destOrd="0" presId="urn:microsoft.com/office/officeart/2005/8/layout/radial2"/>
    <dgm:cxn modelId="{D0E255E9-E2DF-40E9-9F8E-026C689D388D}" srcId="{08BFA9FB-6AF5-409C-B4A1-0C4C044B209D}" destId="{7F8E04E5-F061-43D3-BC59-53964E7B939C}" srcOrd="0" destOrd="0" parTransId="{FDB38D78-A284-4757-B63B-AD243A853CFD}" sibTransId="{99216DC8-7A27-47A1-B7B8-A72EE2CA808D}"/>
    <dgm:cxn modelId="{695549A6-20A0-4D6C-9209-E1F5AD7AB19F}" srcId="{176B1097-716B-40B2-9873-5C7025F43F88}" destId="{D90425E9-1AB2-41A2-9D7F-C610E5B7D34D}" srcOrd="0" destOrd="0" parTransId="{240B6FEE-967C-44EB-A23D-2BE80FF51A3C}" sibTransId="{DADB74FC-E913-4BAA-B76A-509F6CB4974C}"/>
    <dgm:cxn modelId="{2871AC24-9824-43F6-B6C9-07D086B2277F}" type="presOf" srcId="{D90425E9-1AB2-41A2-9D7F-C610E5B7D34D}" destId="{D8B733B2-97E1-4C66-926B-4C4CD36CCEE3}" srcOrd="0" destOrd="0" presId="urn:microsoft.com/office/officeart/2005/8/layout/radial2"/>
    <dgm:cxn modelId="{B785AE9D-5AB6-4200-86A9-343AC9289443}" type="presParOf" srcId="{47C406CE-EF93-476E-B731-46EB297C5515}" destId="{5D2624E6-58AA-429B-B149-4D419A1572BE}" srcOrd="0" destOrd="0" presId="urn:microsoft.com/office/officeart/2005/8/layout/radial2"/>
    <dgm:cxn modelId="{7F558FA6-BB84-40BA-98B8-956EADDA5DC3}" type="presParOf" srcId="{5D2624E6-58AA-429B-B149-4D419A1572BE}" destId="{2F523A29-3C6F-496A-B3F4-F3B61D0DA5C3}" srcOrd="0" destOrd="0" presId="urn:microsoft.com/office/officeart/2005/8/layout/radial2"/>
    <dgm:cxn modelId="{AB54D4FF-E2AE-451D-BF6D-57F7F4A24F99}" type="presParOf" srcId="{2F523A29-3C6F-496A-B3F4-F3B61D0DA5C3}" destId="{67308728-6809-47F9-80D8-4B4DAC4DAA10}" srcOrd="0" destOrd="0" presId="urn:microsoft.com/office/officeart/2005/8/layout/radial2"/>
    <dgm:cxn modelId="{5DC2866F-C993-4016-8717-E8CAC7B9280F}" type="presParOf" srcId="{2F523A29-3C6F-496A-B3F4-F3B61D0DA5C3}" destId="{FF180E48-762B-47F5-BCAD-110DC1C1889D}" srcOrd="1" destOrd="0" presId="urn:microsoft.com/office/officeart/2005/8/layout/radial2"/>
    <dgm:cxn modelId="{06B006CA-BB42-4FBF-8DBC-D428C61B6B92}" type="presParOf" srcId="{5D2624E6-58AA-429B-B149-4D419A1572BE}" destId="{28C0A3D0-679B-4E31-9862-BEAF60AB96B2}" srcOrd="1" destOrd="0" presId="urn:microsoft.com/office/officeart/2005/8/layout/radial2"/>
    <dgm:cxn modelId="{B43F5132-958E-47E2-9CE1-4EAC0F501E27}" type="presParOf" srcId="{5D2624E6-58AA-429B-B149-4D419A1572BE}" destId="{E19C154E-279C-4B25-86F8-D8A825A06F73}" srcOrd="2" destOrd="0" presId="urn:microsoft.com/office/officeart/2005/8/layout/radial2"/>
    <dgm:cxn modelId="{EE940419-9B83-447D-9A1D-D4EEBB97D53A}" type="presParOf" srcId="{E19C154E-279C-4B25-86F8-D8A825A06F73}" destId="{3B2E3176-AF32-4458-ADE4-2B2B972268AE}" srcOrd="0" destOrd="0" presId="urn:microsoft.com/office/officeart/2005/8/layout/radial2"/>
    <dgm:cxn modelId="{2ECF5473-765C-4974-B977-7DE71C5E177E}" type="presParOf" srcId="{E19C154E-279C-4B25-86F8-D8A825A06F73}" destId="{D8B733B2-97E1-4C66-926B-4C4CD36CCEE3}" srcOrd="1" destOrd="0" presId="urn:microsoft.com/office/officeart/2005/8/layout/radial2"/>
    <dgm:cxn modelId="{EE354B6C-0FF0-4E7B-AE9A-92458393A33E}" type="presParOf" srcId="{5D2624E6-58AA-429B-B149-4D419A1572BE}" destId="{92E682E9-9B2C-47A9-B3CC-48C8A026F26A}" srcOrd="3" destOrd="0" presId="urn:microsoft.com/office/officeart/2005/8/layout/radial2"/>
    <dgm:cxn modelId="{CD87A78B-7058-4671-A4C9-EEC67501CC7F}" type="presParOf" srcId="{5D2624E6-58AA-429B-B149-4D419A1572BE}" destId="{37BA653B-CBBD-48C7-8356-7F628E21B2A8}" srcOrd="4" destOrd="0" presId="urn:microsoft.com/office/officeart/2005/8/layout/radial2"/>
    <dgm:cxn modelId="{8874687E-26C1-4D5C-A2E7-848F1627D11C}" type="presParOf" srcId="{37BA653B-CBBD-48C7-8356-7F628E21B2A8}" destId="{7A28046D-BC8D-4D23-970B-3755C580314D}" srcOrd="0" destOrd="0" presId="urn:microsoft.com/office/officeart/2005/8/layout/radial2"/>
    <dgm:cxn modelId="{6DFAA66B-023E-4715-B4B7-CF97F08793AA}" type="presParOf" srcId="{37BA653B-CBBD-48C7-8356-7F628E21B2A8}" destId="{1432D40D-853E-47CE-8417-77F48950DD39}" srcOrd="1" destOrd="0" presId="urn:microsoft.com/office/officeart/2005/8/layout/radial2"/>
    <dgm:cxn modelId="{F61C6264-10B5-4B87-A35F-6DE927D10EE2}" type="presParOf" srcId="{5D2624E6-58AA-429B-B149-4D419A1572BE}" destId="{0BC0A66D-7045-4985-87BC-57A4189D9497}" srcOrd="5" destOrd="0" presId="urn:microsoft.com/office/officeart/2005/8/layout/radial2"/>
    <dgm:cxn modelId="{C27FA997-EA66-477C-B860-6903D68ABAA7}" type="presParOf" srcId="{5D2624E6-58AA-429B-B149-4D419A1572BE}" destId="{4084B4BF-B3D5-4C27-B8DF-A3513E87100B}" srcOrd="6" destOrd="0" presId="urn:microsoft.com/office/officeart/2005/8/layout/radial2"/>
    <dgm:cxn modelId="{C81CC8D0-5E11-48CA-84CE-37D57E5648A7}" type="presParOf" srcId="{4084B4BF-B3D5-4C27-B8DF-A3513E87100B}" destId="{104B5320-0E2E-4D4C-B1B8-4A20B390A57E}" srcOrd="0" destOrd="0" presId="urn:microsoft.com/office/officeart/2005/8/layout/radial2"/>
    <dgm:cxn modelId="{704F9E09-4532-4858-A3E8-C5FB21E7C9E2}" type="presParOf" srcId="{4084B4BF-B3D5-4C27-B8DF-A3513E87100B}" destId="{9C0A7C47-D70E-4FA7-BE5B-E4F97C79C99C}" srcOrd="1" destOrd="0" presId="urn:microsoft.com/office/officeart/2005/8/layout/radial2"/>
    <dgm:cxn modelId="{B892C92F-5368-4922-8DB9-217ECF39B673}" type="presParOf" srcId="{5D2624E6-58AA-429B-B149-4D419A1572BE}" destId="{C50ED80D-2590-4636-93F0-697EB6AD4A11}" srcOrd="7" destOrd="0" presId="urn:microsoft.com/office/officeart/2005/8/layout/radial2"/>
    <dgm:cxn modelId="{FDDCE7D6-4FA2-4C03-ABAB-7FCDDBEB469A}" type="presParOf" srcId="{5D2624E6-58AA-429B-B149-4D419A1572BE}" destId="{AF17F3CB-7F3C-491E-B4F8-A6ACFC70395C}" srcOrd="8" destOrd="0" presId="urn:microsoft.com/office/officeart/2005/8/layout/radial2"/>
    <dgm:cxn modelId="{F625404A-63D8-4546-80EA-4E182461DCCD}" type="presParOf" srcId="{AF17F3CB-7F3C-491E-B4F8-A6ACFC70395C}" destId="{CD718195-FA91-496E-9EB3-88D64D1EB4E0}" srcOrd="0" destOrd="0" presId="urn:microsoft.com/office/officeart/2005/8/layout/radial2"/>
    <dgm:cxn modelId="{1844B77A-BAE9-4E66-84D9-E15B12332A9F}" type="presParOf" srcId="{AF17F3CB-7F3C-491E-B4F8-A6ACFC70395C}" destId="{4ECAC614-C662-4C53-90AC-527671B8511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0ED80D-2590-4636-93F0-697EB6AD4A11}">
      <dsp:nvSpPr>
        <dsp:cNvPr id="0" name=""/>
        <dsp:cNvSpPr/>
      </dsp:nvSpPr>
      <dsp:spPr>
        <a:xfrm rot="3683149">
          <a:off x="2068662" y="3405335"/>
          <a:ext cx="896841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896841" y="228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C0A66D-7045-4985-87BC-57A4189D9497}">
      <dsp:nvSpPr>
        <dsp:cNvPr id="0" name=""/>
        <dsp:cNvSpPr/>
      </dsp:nvSpPr>
      <dsp:spPr>
        <a:xfrm rot="1312633">
          <a:off x="2562052" y="2758644"/>
          <a:ext cx="64064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640647" y="228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E682E9-9B2C-47A9-B3CC-48C8A026F26A}">
      <dsp:nvSpPr>
        <dsp:cNvPr id="0" name=""/>
        <dsp:cNvSpPr/>
      </dsp:nvSpPr>
      <dsp:spPr>
        <a:xfrm rot="20506630">
          <a:off x="2566425" y="2067999"/>
          <a:ext cx="745524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745524" y="228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C0A3D0-679B-4E31-9862-BEAF60AB96B2}">
      <dsp:nvSpPr>
        <dsp:cNvPr id="0" name=""/>
        <dsp:cNvSpPr/>
      </dsp:nvSpPr>
      <dsp:spPr>
        <a:xfrm rot="17916851">
          <a:off x="2068662" y="1373522"/>
          <a:ext cx="896841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896841" y="228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80E48-762B-47F5-BCAD-110DC1C1889D}">
      <dsp:nvSpPr>
        <dsp:cNvPr id="0" name=""/>
        <dsp:cNvSpPr/>
      </dsp:nvSpPr>
      <dsp:spPr>
        <a:xfrm>
          <a:off x="1073931" y="1523390"/>
          <a:ext cx="1777868" cy="177786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2E3176-AF32-4458-ADE4-2B2B972268AE}">
      <dsp:nvSpPr>
        <dsp:cNvPr id="0" name=""/>
        <dsp:cNvSpPr/>
      </dsp:nvSpPr>
      <dsp:spPr>
        <a:xfrm>
          <a:off x="2453906" y="1186"/>
          <a:ext cx="1066721" cy="1066721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10124" y="157404"/>
        <a:ext cx="754285" cy="754285"/>
      </dsp:txXfrm>
    </dsp:sp>
    <dsp:sp modelId="{D8B733B2-97E1-4C66-926B-4C4CD36CCEE3}">
      <dsp:nvSpPr>
        <dsp:cNvPr id="0" name=""/>
        <dsp:cNvSpPr/>
      </dsp:nvSpPr>
      <dsp:spPr>
        <a:xfrm>
          <a:off x="3627299" y="1186"/>
          <a:ext cx="1600081" cy="1066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27299" y="1186"/>
        <a:ext cx="1600081" cy="1066721"/>
      </dsp:txXfrm>
    </dsp:sp>
    <dsp:sp modelId="{7A28046D-BC8D-4D23-970B-3755C580314D}">
      <dsp:nvSpPr>
        <dsp:cNvPr id="0" name=""/>
        <dsp:cNvSpPr/>
      </dsp:nvSpPr>
      <dsp:spPr>
        <a:xfrm>
          <a:off x="3266555" y="1323805"/>
          <a:ext cx="1012489" cy="985287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414831" y="1468097"/>
        <a:ext cx="715937" cy="696703"/>
      </dsp:txXfrm>
    </dsp:sp>
    <dsp:sp modelId="{1432D40D-853E-47CE-8417-77F48950DD39}">
      <dsp:nvSpPr>
        <dsp:cNvPr id="0" name=""/>
        <dsp:cNvSpPr/>
      </dsp:nvSpPr>
      <dsp:spPr>
        <a:xfrm>
          <a:off x="4453506" y="1323805"/>
          <a:ext cx="1518733" cy="9852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453506" y="1323805"/>
        <a:ext cx="1518733" cy="985287"/>
      </dsp:txXfrm>
    </dsp:sp>
    <dsp:sp modelId="{104B5320-0E2E-4D4C-B1B8-4A20B390A57E}">
      <dsp:nvSpPr>
        <dsp:cNvPr id="0" name=""/>
        <dsp:cNvSpPr/>
      </dsp:nvSpPr>
      <dsp:spPr>
        <a:xfrm>
          <a:off x="3141220" y="2566278"/>
          <a:ext cx="1066721" cy="1066721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297438" y="2722496"/>
        <a:ext cx="754285" cy="754285"/>
      </dsp:txXfrm>
    </dsp:sp>
    <dsp:sp modelId="{9C0A7C47-D70E-4FA7-BE5B-E4F97C79C99C}">
      <dsp:nvSpPr>
        <dsp:cNvPr id="0" name=""/>
        <dsp:cNvSpPr/>
      </dsp:nvSpPr>
      <dsp:spPr>
        <a:xfrm>
          <a:off x="4314614" y="2566278"/>
          <a:ext cx="1600081" cy="1066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4314614" y="2566278"/>
        <a:ext cx="1600081" cy="1066721"/>
      </dsp:txXfrm>
    </dsp:sp>
    <dsp:sp modelId="{CD718195-FA91-496E-9EB3-88D64D1EB4E0}">
      <dsp:nvSpPr>
        <dsp:cNvPr id="0" name=""/>
        <dsp:cNvSpPr/>
      </dsp:nvSpPr>
      <dsp:spPr>
        <a:xfrm>
          <a:off x="2453906" y="3756741"/>
          <a:ext cx="1066721" cy="1066721"/>
        </a:xfrm>
        <a:prstGeom prst="ellips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3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3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610124" y="3912959"/>
        <a:ext cx="754285" cy="754285"/>
      </dsp:txXfrm>
    </dsp:sp>
    <dsp:sp modelId="{4ECAC614-C662-4C53-90AC-527671B8511B}">
      <dsp:nvSpPr>
        <dsp:cNvPr id="0" name=""/>
        <dsp:cNvSpPr/>
      </dsp:nvSpPr>
      <dsp:spPr>
        <a:xfrm>
          <a:off x="3627299" y="3756741"/>
          <a:ext cx="1600081" cy="106672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5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5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627299" y="3756741"/>
        <a:ext cx="1600081" cy="10667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492530" y="3073835"/>
            <a:ext cx="3984171" cy="3784165"/>
          </a:xfrm>
          <a:prstGeom prst="noSmoking">
            <a:avLst>
              <a:gd name="adj" fmla="val 121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632" b="96239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9253" flipH="1">
            <a:off x="1409991" y="4500310"/>
            <a:ext cx="2251838" cy="186284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3632" b="96239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714" y="5208192"/>
            <a:ext cx="1212958" cy="100342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3632" b="96239" l="3112" r="9409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2020" y="3443447"/>
            <a:ext cx="2292943" cy="18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787397486"/>
              </p:ext>
            </p:extLst>
          </p:nvPr>
        </p:nvGraphicFramePr>
        <p:xfrm>
          <a:off x="940526" y="1341019"/>
          <a:ext cx="6988628" cy="48246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230982" y="5029200"/>
            <a:ext cx="2782389" cy="1267097"/>
          </a:xfrm>
          <a:prstGeom prst="rightArrow">
            <a:avLst/>
          </a:prstGeom>
          <a:solidFill>
            <a:srgbClr val="FF33CC"/>
          </a:solidFill>
          <a:ln>
            <a:solidFill>
              <a:schemeClr val="tx1"/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</a:t>
            </a:r>
            <a:r>
              <a:rPr lang="zh-TW" altLang="en-US" dirty="0" smtClean="0">
                <a:solidFill>
                  <a:schemeClr val="bg1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署</a:t>
            </a:r>
            <a:endParaRPr lang="zh-TW" altLang="en-US" dirty="0">
              <a:solidFill>
                <a:schemeClr val="bg1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650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2019-10-16T01:25:56Z</dcterms:modified>
</cp:coreProperties>
</file>