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99CC"/>
    <a:srgbClr val="FFFF00"/>
    <a:srgbClr val="66FF33"/>
    <a:srgbClr val="00FFFF"/>
    <a:srgbClr val="FF33CC"/>
    <a:srgbClr val="FF6699"/>
    <a:srgbClr val="FF9900"/>
    <a:srgbClr val="FF0066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6365E-B00F-42FE-9C64-542CC3FC444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2CF915D-86C2-4C1B-BDBE-8BA8BFB770CA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39B4183-8311-4BDF-9F20-D96F767E57D4}" type="parTrans" cxnId="{DBFB90F5-5464-4F6A-8C49-E0BD9885AB7D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7584032-5D47-4725-ADC0-4AB9EFF3CDF0}" type="sibTrans" cxnId="{DBFB90F5-5464-4F6A-8C49-E0BD9885AB7D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8536746-D972-4F43-BDDB-9DBFD9BA9C3A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9E4CC1A-3384-4B81-8FDA-AA42EBDFF20A}" type="parTrans" cxnId="{6B3D11FF-7048-4288-867F-F1823EE18911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7D14962-1417-47A7-A511-F621AB807ACA}" type="sibTrans" cxnId="{6B3D11FF-7048-4288-867F-F1823EE18911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6E4DC83-9F64-4D36-B9BF-290BFD345EF6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E355B50-6F28-45BE-9777-C135F7912426}" type="parTrans" cxnId="{7640EDCB-DDB3-458A-BAB5-A9AC343A594F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CB6DD37-FE51-405A-9094-3622AE80ED61}" type="sibTrans" cxnId="{7640EDCB-DDB3-458A-BAB5-A9AC343A594F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765D7E6-CB96-4C49-AA7D-73AE8C99DA70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F0DC9A6-12B8-4361-B4EE-822D9E6C07DB}" type="parTrans" cxnId="{A80344A5-EF9D-447E-8DE6-9987DE23087C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43BA54C-2815-4086-BE5C-B241BCEADDAA}" type="sibTrans" cxnId="{A80344A5-EF9D-447E-8DE6-9987DE23087C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9F30ED5-01F2-401C-8CF6-D2D184B21BAD}">
      <dgm:prSet/>
      <dgm:spPr>
        <a:solidFill>
          <a:srgbClr val="00FFFF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EFF3149-201A-41C9-BCD7-C60300038BA1}" type="parTrans" cxnId="{825750D2-57C2-471F-BB5E-C0C1254B758A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FD0900B-DAB9-449D-9EF8-A2B63A3D0132}" type="sibTrans" cxnId="{825750D2-57C2-471F-BB5E-C0C1254B758A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DC4A9A4-001F-4701-8743-FB0CD5A6AE19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442B5B4-6D69-414E-9F2C-BABB198D4908}" type="parTrans" cxnId="{78A8CCE9-DF6A-44F4-B0E4-AF0E4367B324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006FEB0-7FD3-469C-BB48-82E9CBE73016}" type="sibTrans" cxnId="{78A8CCE9-DF6A-44F4-B0E4-AF0E4367B324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95DDB8A-B435-4D7E-94C9-30CB2C4D55AF}">
      <dgm:prSet/>
      <dgm:spPr>
        <a:solidFill>
          <a:srgbClr val="66FF33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9E3A1B4-6EE5-4DD1-B187-5FA41CCF9496}" type="parTrans" cxnId="{CE9B0A11-E68F-447D-BB03-149AA74B02DF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0E8C0C7-6B96-4146-ADB7-AD33569B48BD}" type="sibTrans" cxnId="{CE9B0A11-E68F-447D-BB03-149AA74B02DF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6517BA7-FDAB-4BA2-9A2A-E39BE6FB7293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23616FD-DC78-4AD9-B6E5-088AF94C214B}" type="parTrans" cxnId="{956B3687-6B7B-445A-9484-B8532FD3EDB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2F79F7D-F7D0-42FA-A1E4-3392F3177E1F}" type="sibTrans" cxnId="{956B3687-6B7B-445A-9484-B8532FD3EDB8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6E9E1FE-0A17-4BA2-8BE7-9D22DACE267C}" type="pres">
      <dgm:prSet presAssocID="{9006365E-B00F-42FE-9C64-542CC3FC44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3E5A945-BCC0-4EBF-9044-752885D2B278}" type="pres">
      <dgm:prSet presAssocID="{9006365E-B00F-42FE-9C64-542CC3FC4447}" presName="cycle" presStyleCnt="0"/>
      <dgm:spPr/>
    </dgm:pt>
    <dgm:pt modelId="{70310B47-4E4C-4D95-939A-38A4788FBC3B}" type="pres">
      <dgm:prSet presAssocID="{9006365E-B00F-42FE-9C64-542CC3FC4447}" presName="centerShape" presStyleCnt="0"/>
      <dgm:spPr/>
    </dgm:pt>
    <dgm:pt modelId="{DDC47925-E405-4140-A90D-CC4B54F68A95}" type="pres">
      <dgm:prSet presAssocID="{9006365E-B00F-42FE-9C64-542CC3FC4447}" presName="connSite" presStyleLbl="node1" presStyleIdx="0" presStyleCnt="5"/>
      <dgm:spPr/>
    </dgm:pt>
    <dgm:pt modelId="{30CBFDBD-D1AF-4066-904D-EBAAAE95C979}" type="pres">
      <dgm:prSet presAssocID="{9006365E-B00F-42FE-9C64-542CC3FC444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93801CB-15A7-4DD4-8D32-14D7D483AB19}" type="pres">
      <dgm:prSet presAssocID="{F39B4183-8311-4BDF-9F20-D96F767E57D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5191B12-3A4F-4617-9DAF-7D963E368DCD}" type="pres">
      <dgm:prSet presAssocID="{D2CF915D-86C2-4C1B-BDBE-8BA8BFB770CA}" presName="node" presStyleCnt="0"/>
      <dgm:spPr/>
    </dgm:pt>
    <dgm:pt modelId="{7EB444DC-2CB6-494A-B042-41C1C11AE49A}" type="pres">
      <dgm:prSet presAssocID="{D2CF915D-86C2-4C1B-BDBE-8BA8BFB770C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BC6C49-1953-4510-A92A-B1DB914EBD57}" type="pres">
      <dgm:prSet presAssocID="{D2CF915D-86C2-4C1B-BDBE-8BA8BFB770C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B2C403-8FCB-4D3D-8C5B-9BB029D2FDBA}" type="pres">
      <dgm:prSet presAssocID="{4E355B50-6F28-45BE-9777-C135F791242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27702F1-3855-4122-A360-AB1B9F9EA3CA}" type="pres">
      <dgm:prSet presAssocID="{86E4DC83-9F64-4D36-B9BF-290BFD345EF6}" presName="node" presStyleCnt="0"/>
      <dgm:spPr/>
    </dgm:pt>
    <dgm:pt modelId="{3A31AAF7-BC03-4318-8831-7A473465DAF3}" type="pres">
      <dgm:prSet presAssocID="{86E4DC83-9F64-4D36-B9BF-290BFD345EF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5964EA-E546-4785-8C34-B0423B784923}" type="pres">
      <dgm:prSet presAssocID="{86E4DC83-9F64-4D36-B9BF-290BFD345EF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0D37DE-A4E8-459D-92F2-9C4D80328557}" type="pres">
      <dgm:prSet presAssocID="{FEFF3149-201A-41C9-BCD7-C60300038BA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8559434-8D6C-4263-9E1D-E3A6FE4DAA7D}" type="pres">
      <dgm:prSet presAssocID="{99F30ED5-01F2-401C-8CF6-D2D184B21BAD}" presName="node" presStyleCnt="0"/>
      <dgm:spPr/>
    </dgm:pt>
    <dgm:pt modelId="{567C9F77-A00D-4275-917E-789E0BF1B4B5}" type="pres">
      <dgm:prSet presAssocID="{99F30ED5-01F2-401C-8CF6-D2D184B21BA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9F9534-4249-48C5-B044-0403DA41CED6}" type="pres">
      <dgm:prSet presAssocID="{99F30ED5-01F2-401C-8CF6-D2D184B21BA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35BCE6-3670-4447-B841-791C243C9708}" type="pres">
      <dgm:prSet presAssocID="{49E3A1B4-6EE5-4DD1-B187-5FA41CCF949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12DF9DE-23CF-4D39-968A-ED30A761EF41}" type="pres">
      <dgm:prSet presAssocID="{E95DDB8A-B435-4D7E-94C9-30CB2C4D55AF}" presName="node" presStyleCnt="0"/>
      <dgm:spPr/>
    </dgm:pt>
    <dgm:pt modelId="{8E73465D-1812-4926-A9A7-47C8B32FC1E0}" type="pres">
      <dgm:prSet presAssocID="{E95DDB8A-B435-4D7E-94C9-30CB2C4D55A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D9510A-0445-40FD-B82A-B9B83422C77E}" type="pres">
      <dgm:prSet presAssocID="{E95DDB8A-B435-4D7E-94C9-30CB2C4D55A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7ED9F7E-B5FA-4468-B166-19230E520527}" type="presOf" srcId="{FEFF3149-201A-41C9-BCD7-C60300038BA1}" destId="{D70D37DE-A4E8-459D-92F2-9C4D80328557}" srcOrd="0" destOrd="0" presId="urn:microsoft.com/office/officeart/2005/8/layout/radial2"/>
    <dgm:cxn modelId="{DF0B3D67-57CF-4214-998A-E489CF717FA0}" type="presOf" srcId="{9006365E-B00F-42FE-9C64-542CC3FC4447}" destId="{16E9E1FE-0A17-4BA2-8BE7-9D22DACE267C}" srcOrd="0" destOrd="0" presId="urn:microsoft.com/office/officeart/2005/8/layout/radial2"/>
    <dgm:cxn modelId="{DC07D35A-0E40-4ABE-BC6D-79590297F053}" type="presOf" srcId="{49E3A1B4-6EE5-4DD1-B187-5FA41CCF9496}" destId="{9135BCE6-3670-4447-B841-791C243C9708}" srcOrd="0" destOrd="0" presId="urn:microsoft.com/office/officeart/2005/8/layout/radial2"/>
    <dgm:cxn modelId="{CE9B0A11-E68F-447D-BB03-149AA74B02DF}" srcId="{9006365E-B00F-42FE-9C64-542CC3FC4447}" destId="{E95DDB8A-B435-4D7E-94C9-30CB2C4D55AF}" srcOrd="3" destOrd="0" parTransId="{49E3A1B4-6EE5-4DD1-B187-5FA41CCF9496}" sibTransId="{F0E8C0C7-6B96-4146-ADB7-AD33569B48BD}"/>
    <dgm:cxn modelId="{DBFB90F5-5464-4F6A-8C49-E0BD9885AB7D}" srcId="{9006365E-B00F-42FE-9C64-542CC3FC4447}" destId="{D2CF915D-86C2-4C1B-BDBE-8BA8BFB770CA}" srcOrd="0" destOrd="0" parTransId="{F39B4183-8311-4BDF-9F20-D96F767E57D4}" sibTransId="{07584032-5D47-4725-ADC0-4AB9EFF3CDF0}"/>
    <dgm:cxn modelId="{4EE12838-B2CD-4C7C-A389-6AE2EC55D064}" type="presOf" srcId="{E6517BA7-FDAB-4BA2-9A2A-E39BE6FB7293}" destId="{84D9510A-0445-40FD-B82A-B9B83422C77E}" srcOrd="0" destOrd="0" presId="urn:microsoft.com/office/officeart/2005/8/layout/radial2"/>
    <dgm:cxn modelId="{7A64F6AA-312E-4174-B78A-AD1EFE6B1A80}" type="presOf" srcId="{6765D7E6-CB96-4C49-AA7D-73AE8C99DA70}" destId="{515964EA-E546-4785-8C34-B0423B784923}" srcOrd="0" destOrd="0" presId="urn:microsoft.com/office/officeart/2005/8/layout/radial2"/>
    <dgm:cxn modelId="{825750D2-57C2-471F-BB5E-C0C1254B758A}" srcId="{9006365E-B00F-42FE-9C64-542CC3FC4447}" destId="{99F30ED5-01F2-401C-8CF6-D2D184B21BAD}" srcOrd="2" destOrd="0" parTransId="{FEFF3149-201A-41C9-BCD7-C60300038BA1}" sibTransId="{0FD0900B-DAB9-449D-9EF8-A2B63A3D0132}"/>
    <dgm:cxn modelId="{69798895-8706-41EE-A7EC-C4660A03E767}" type="presOf" srcId="{86E4DC83-9F64-4D36-B9BF-290BFD345EF6}" destId="{3A31AAF7-BC03-4318-8831-7A473465DAF3}" srcOrd="0" destOrd="0" presId="urn:microsoft.com/office/officeart/2005/8/layout/radial2"/>
    <dgm:cxn modelId="{7640EDCB-DDB3-458A-BAB5-A9AC343A594F}" srcId="{9006365E-B00F-42FE-9C64-542CC3FC4447}" destId="{86E4DC83-9F64-4D36-B9BF-290BFD345EF6}" srcOrd="1" destOrd="0" parTransId="{4E355B50-6F28-45BE-9777-C135F7912426}" sibTransId="{2CB6DD37-FE51-405A-9094-3622AE80ED61}"/>
    <dgm:cxn modelId="{1872E187-EFCB-43DB-A88F-16CCAB20D76E}" type="presOf" srcId="{D2CF915D-86C2-4C1B-BDBE-8BA8BFB770CA}" destId="{7EB444DC-2CB6-494A-B042-41C1C11AE49A}" srcOrd="0" destOrd="0" presId="urn:microsoft.com/office/officeart/2005/8/layout/radial2"/>
    <dgm:cxn modelId="{4C129070-D797-44D9-9ABE-A374F9084FF8}" type="presOf" srcId="{F39B4183-8311-4BDF-9F20-D96F767E57D4}" destId="{B93801CB-15A7-4DD4-8D32-14D7D483AB19}" srcOrd="0" destOrd="0" presId="urn:microsoft.com/office/officeart/2005/8/layout/radial2"/>
    <dgm:cxn modelId="{2B51DFE1-5DD4-491F-8ECA-658484895B62}" type="presOf" srcId="{28536746-D972-4F43-BDDB-9DBFD9BA9C3A}" destId="{5DBC6C49-1953-4510-A92A-B1DB914EBD57}" srcOrd="0" destOrd="0" presId="urn:microsoft.com/office/officeart/2005/8/layout/radial2"/>
    <dgm:cxn modelId="{1807C147-9B62-4D15-975C-CC827033B84E}" type="presOf" srcId="{99F30ED5-01F2-401C-8CF6-D2D184B21BAD}" destId="{567C9F77-A00D-4275-917E-789E0BF1B4B5}" srcOrd="0" destOrd="0" presId="urn:microsoft.com/office/officeart/2005/8/layout/radial2"/>
    <dgm:cxn modelId="{956B3687-6B7B-445A-9484-B8532FD3EDB8}" srcId="{E95DDB8A-B435-4D7E-94C9-30CB2C4D55AF}" destId="{E6517BA7-FDAB-4BA2-9A2A-E39BE6FB7293}" srcOrd="0" destOrd="0" parTransId="{F23616FD-DC78-4AD9-B6E5-088AF94C214B}" sibTransId="{92F79F7D-F7D0-42FA-A1E4-3392F3177E1F}"/>
    <dgm:cxn modelId="{A80344A5-EF9D-447E-8DE6-9987DE23087C}" srcId="{86E4DC83-9F64-4D36-B9BF-290BFD345EF6}" destId="{6765D7E6-CB96-4C49-AA7D-73AE8C99DA70}" srcOrd="0" destOrd="0" parTransId="{4F0DC9A6-12B8-4361-B4EE-822D9E6C07DB}" sibTransId="{743BA54C-2815-4086-BE5C-B241BCEADDAA}"/>
    <dgm:cxn modelId="{6B3D11FF-7048-4288-867F-F1823EE18911}" srcId="{D2CF915D-86C2-4C1B-BDBE-8BA8BFB770CA}" destId="{28536746-D972-4F43-BDDB-9DBFD9BA9C3A}" srcOrd="0" destOrd="0" parTransId="{79E4CC1A-3384-4B81-8FDA-AA42EBDFF20A}" sibTransId="{F7D14962-1417-47A7-A511-F621AB807ACA}"/>
    <dgm:cxn modelId="{2C487666-6ED2-42CB-970C-9957E3B41BB9}" type="presOf" srcId="{FDC4A9A4-001F-4701-8743-FB0CD5A6AE19}" destId="{869F9534-4249-48C5-B044-0403DA41CED6}" srcOrd="0" destOrd="0" presId="urn:microsoft.com/office/officeart/2005/8/layout/radial2"/>
    <dgm:cxn modelId="{04EF35B0-2BBD-42FC-BA04-0993DD6D4812}" type="presOf" srcId="{4E355B50-6F28-45BE-9777-C135F7912426}" destId="{80B2C403-8FCB-4D3D-8C5B-9BB029D2FDBA}" srcOrd="0" destOrd="0" presId="urn:microsoft.com/office/officeart/2005/8/layout/radial2"/>
    <dgm:cxn modelId="{78A8CCE9-DF6A-44F4-B0E4-AF0E4367B324}" srcId="{99F30ED5-01F2-401C-8CF6-D2D184B21BAD}" destId="{FDC4A9A4-001F-4701-8743-FB0CD5A6AE19}" srcOrd="0" destOrd="0" parTransId="{A442B5B4-6D69-414E-9F2C-BABB198D4908}" sibTransId="{F006FEB0-7FD3-469C-BB48-82E9CBE73016}"/>
    <dgm:cxn modelId="{C24495F0-344C-43CD-997A-50B675D12E7C}" type="presOf" srcId="{E95DDB8A-B435-4D7E-94C9-30CB2C4D55AF}" destId="{8E73465D-1812-4926-A9A7-47C8B32FC1E0}" srcOrd="0" destOrd="0" presId="urn:microsoft.com/office/officeart/2005/8/layout/radial2"/>
    <dgm:cxn modelId="{1C258992-9522-4952-802E-A103C2B4BA59}" type="presParOf" srcId="{16E9E1FE-0A17-4BA2-8BE7-9D22DACE267C}" destId="{93E5A945-BCC0-4EBF-9044-752885D2B278}" srcOrd="0" destOrd="0" presId="urn:microsoft.com/office/officeart/2005/8/layout/radial2"/>
    <dgm:cxn modelId="{4DA3096F-D5B8-445A-AAA6-DC1A04A3972C}" type="presParOf" srcId="{93E5A945-BCC0-4EBF-9044-752885D2B278}" destId="{70310B47-4E4C-4D95-939A-38A4788FBC3B}" srcOrd="0" destOrd="0" presId="urn:microsoft.com/office/officeart/2005/8/layout/radial2"/>
    <dgm:cxn modelId="{47B96876-217E-4311-822F-44C6C0C65905}" type="presParOf" srcId="{70310B47-4E4C-4D95-939A-38A4788FBC3B}" destId="{DDC47925-E405-4140-A90D-CC4B54F68A95}" srcOrd="0" destOrd="0" presId="urn:microsoft.com/office/officeart/2005/8/layout/radial2"/>
    <dgm:cxn modelId="{BC752060-BB0B-4F9E-8E3B-710D7F4B1BB5}" type="presParOf" srcId="{70310B47-4E4C-4D95-939A-38A4788FBC3B}" destId="{30CBFDBD-D1AF-4066-904D-EBAAAE95C979}" srcOrd="1" destOrd="0" presId="urn:microsoft.com/office/officeart/2005/8/layout/radial2"/>
    <dgm:cxn modelId="{1E062D1D-B066-40B6-997A-2AD22D047DF5}" type="presParOf" srcId="{93E5A945-BCC0-4EBF-9044-752885D2B278}" destId="{B93801CB-15A7-4DD4-8D32-14D7D483AB19}" srcOrd="1" destOrd="0" presId="urn:microsoft.com/office/officeart/2005/8/layout/radial2"/>
    <dgm:cxn modelId="{D9EB13E4-3C8B-493B-9FC5-0534BD0197E8}" type="presParOf" srcId="{93E5A945-BCC0-4EBF-9044-752885D2B278}" destId="{25191B12-3A4F-4617-9DAF-7D963E368DCD}" srcOrd="2" destOrd="0" presId="urn:microsoft.com/office/officeart/2005/8/layout/radial2"/>
    <dgm:cxn modelId="{A65AC418-B3BA-48E4-8BAF-40E33AC9F50B}" type="presParOf" srcId="{25191B12-3A4F-4617-9DAF-7D963E368DCD}" destId="{7EB444DC-2CB6-494A-B042-41C1C11AE49A}" srcOrd="0" destOrd="0" presId="urn:microsoft.com/office/officeart/2005/8/layout/radial2"/>
    <dgm:cxn modelId="{1842F29C-7361-42C9-AE54-C357042437AF}" type="presParOf" srcId="{25191B12-3A4F-4617-9DAF-7D963E368DCD}" destId="{5DBC6C49-1953-4510-A92A-B1DB914EBD57}" srcOrd="1" destOrd="0" presId="urn:microsoft.com/office/officeart/2005/8/layout/radial2"/>
    <dgm:cxn modelId="{33D49270-ACD8-49CA-AACF-DB0E0F40AD7B}" type="presParOf" srcId="{93E5A945-BCC0-4EBF-9044-752885D2B278}" destId="{80B2C403-8FCB-4D3D-8C5B-9BB029D2FDBA}" srcOrd="3" destOrd="0" presId="urn:microsoft.com/office/officeart/2005/8/layout/radial2"/>
    <dgm:cxn modelId="{DC0D98A4-604F-4733-9CDC-9E80F1235ECE}" type="presParOf" srcId="{93E5A945-BCC0-4EBF-9044-752885D2B278}" destId="{627702F1-3855-4122-A360-AB1B9F9EA3CA}" srcOrd="4" destOrd="0" presId="urn:microsoft.com/office/officeart/2005/8/layout/radial2"/>
    <dgm:cxn modelId="{A01B157E-8698-4E8F-A03E-91F6A05F2696}" type="presParOf" srcId="{627702F1-3855-4122-A360-AB1B9F9EA3CA}" destId="{3A31AAF7-BC03-4318-8831-7A473465DAF3}" srcOrd="0" destOrd="0" presId="urn:microsoft.com/office/officeart/2005/8/layout/radial2"/>
    <dgm:cxn modelId="{C5506253-A009-4CB6-A7C3-91D4E6C56FA4}" type="presParOf" srcId="{627702F1-3855-4122-A360-AB1B9F9EA3CA}" destId="{515964EA-E546-4785-8C34-B0423B784923}" srcOrd="1" destOrd="0" presId="urn:microsoft.com/office/officeart/2005/8/layout/radial2"/>
    <dgm:cxn modelId="{4C41E9A9-C969-4136-9B42-39657D992650}" type="presParOf" srcId="{93E5A945-BCC0-4EBF-9044-752885D2B278}" destId="{D70D37DE-A4E8-459D-92F2-9C4D80328557}" srcOrd="5" destOrd="0" presId="urn:microsoft.com/office/officeart/2005/8/layout/radial2"/>
    <dgm:cxn modelId="{099C663B-5C68-4BE4-9EBF-C5D35E23FD56}" type="presParOf" srcId="{93E5A945-BCC0-4EBF-9044-752885D2B278}" destId="{B8559434-8D6C-4263-9E1D-E3A6FE4DAA7D}" srcOrd="6" destOrd="0" presId="urn:microsoft.com/office/officeart/2005/8/layout/radial2"/>
    <dgm:cxn modelId="{7869F6AF-DDF6-4B5D-89E0-CD916C7A3645}" type="presParOf" srcId="{B8559434-8D6C-4263-9E1D-E3A6FE4DAA7D}" destId="{567C9F77-A00D-4275-917E-789E0BF1B4B5}" srcOrd="0" destOrd="0" presId="urn:microsoft.com/office/officeart/2005/8/layout/radial2"/>
    <dgm:cxn modelId="{AEFED9C7-9284-4F71-9C85-AE699A872B42}" type="presParOf" srcId="{B8559434-8D6C-4263-9E1D-E3A6FE4DAA7D}" destId="{869F9534-4249-48C5-B044-0403DA41CED6}" srcOrd="1" destOrd="0" presId="urn:microsoft.com/office/officeart/2005/8/layout/radial2"/>
    <dgm:cxn modelId="{49D44FFF-CB3B-4225-8743-04304B5196AD}" type="presParOf" srcId="{93E5A945-BCC0-4EBF-9044-752885D2B278}" destId="{9135BCE6-3670-4447-B841-791C243C9708}" srcOrd="7" destOrd="0" presId="urn:microsoft.com/office/officeart/2005/8/layout/radial2"/>
    <dgm:cxn modelId="{1DCCCDD3-9628-49CC-98CD-2FDB5F8B2780}" type="presParOf" srcId="{93E5A945-BCC0-4EBF-9044-752885D2B278}" destId="{A12DF9DE-23CF-4D39-968A-ED30A761EF41}" srcOrd="8" destOrd="0" presId="urn:microsoft.com/office/officeart/2005/8/layout/radial2"/>
    <dgm:cxn modelId="{9CB4893D-72B3-4710-B03E-C5397C5D65A6}" type="presParOf" srcId="{A12DF9DE-23CF-4D39-968A-ED30A761EF41}" destId="{8E73465D-1812-4926-A9A7-47C8B32FC1E0}" srcOrd="0" destOrd="0" presId="urn:microsoft.com/office/officeart/2005/8/layout/radial2"/>
    <dgm:cxn modelId="{6BFD3181-1E86-4730-BE24-5A23556B4C4A}" type="presParOf" srcId="{A12DF9DE-23CF-4D39-968A-ED30A761EF41}" destId="{84D9510A-0445-40FD-B82A-B9B83422C77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5BCE6-3670-4447-B841-791C243C9708}">
      <dsp:nvSpPr>
        <dsp:cNvPr id="0" name=""/>
        <dsp:cNvSpPr/>
      </dsp:nvSpPr>
      <dsp:spPr>
        <a:xfrm rot="3683375">
          <a:off x="2187891" y="3152899"/>
          <a:ext cx="829799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829799" y="211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0D37DE-A4E8-459D-92F2-9C4D80328557}">
      <dsp:nvSpPr>
        <dsp:cNvPr id="0" name=""/>
        <dsp:cNvSpPr/>
      </dsp:nvSpPr>
      <dsp:spPr>
        <a:xfrm rot="1312744">
          <a:off x="2644606" y="2554364"/>
          <a:ext cx="592589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592589" y="211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2C403-8FCB-4D3D-8C5B-9BB029D2FDBA}">
      <dsp:nvSpPr>
        <dsp:cNvPr id="0" name=""/>
        <dsp:cNvSpPr/>
      </dsp:nvSpPr>
      <dsp:spPr>
        <a:xfrm rot="20287256">
          <a:off x="2644606" y="1870901"/>
          <a:ext cx="592589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592589" y="211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3801CB-15A7-4DD4-8D32-14D7D483AB19}">
      <dsp:nvSpPr>
        <dsp:cNvPr id="0" name=""/>
        <dsp:cNvSpPr/>
      </dsp:nvSpPr>
      <dsp:spPr>
        <a:xfrm rot="17916625">
          <a:off x="2187891" y="1272365"/>
          <a:ext cx="829799" cy="42231"/>
        </a:xfrm>
        <a:custGeom>
          <a:avLst/>
          <a:gdLst/>
          <a:ahLst/>
          <a:cxnLst/>
          <a:rect l="0" t="0" r="0" b="0"/>
          <a:pathLst>
            <a:path>
              <a:moveTo>
                <a:pt x="0" y="21115"/>
              </a:moveTo>
              <a:lnTo>
                <a:pt x="829799" y="211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BFDBD-D1AF-4066-904D-EBAAAE95C979}">
      <dsp:nvSpPr>
        <dsp:cNvPr id="0" name=""/>
        <dsp:cNvSpPr/>
      </dsp:nvSpPr>
      <dsp:spPr>
        <a:xfrm>
          <a:off x="1267021" y="1410850"/>
          <a:ext cx="1645795" cy="164579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B444DC-2CB6-494A-B042-41C1C11AE49A}">
      <dsp:nvSpPr>
        <dsp:cNvPr id="0" name=""/>
        <dsp:cNvSpPr/>
      </dsp:nvSpPr>
      <dsp:spPr>
        <a:xfrm>
          <a:off x="2544155" y="2053"/>
          <a:ext cx="987477" cy="987477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688768" y="146666"/>
        <a:ext cx="698251" cy="698251"/>
      </dsp:txXfrm>
    </dsp:sp>
    <dsp:sp modelId="{5DBC6C49-1953-4510-A92A-B1DB914EBD57}">
      <dsp:nvSpPr>
        <dsp:cNvPr id="0" name=""/>
        <dsp:cNvSpPr/>
      </dsp:nvSpPr>
      <dsp:spPr>
        <a:xfrm>
          <a:off x="3630380" y="2053"/>
          <a:ext cx="1481215" cy="987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30380" y="2053"/>
        <a:ext cx="1481215" cy="987477"/>
      </dsp:txXfrm>
    </dsp:sp>
    <dsp:sp modelId="{3A31AAF7-BC03-4318-8831-7A473465DAF3}">
      <dsp:nvSpPr>
        <dsp:cNvPr id="0" name=""/>
        <dsp:cNvSpPr/>
      </dsp:nvSpPr>
      <dsp:spPr>
        <a:xfrm>
          <a:off x="3180291" y="1103873"/>
          <a:ext cx="987477" cy="98747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324904" y="1248486"/>
        <a:ext cx="698251" cy="698251"/>
      </dsp:txXfrm>
    </dsp:sp>
    <dsp:sp modelId="{515964EA-E546-4785-8C34-B0423B784923}">
      <dsp:nvSpPr>
        <dsp:cNvPr id="0" name=""/>
        <dsp:cNvSpPr/>
      </dsp:nvSpPr>
      <dsp:spPr>
        <a:xfrm>
          <a:off x="4266516" y="1103873"/>
          <a:ext cx="1481215" cy="987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66516" y="1103873"/>
        <a:ext cx="1481215" cy="987477"/>
      </dsp:txXfrm>
    </dsp:sp>
    <dsp:sp modelId="{567C9F77-A00D-4275-917E-789E0BF1B4B5}">
      <dsp:nvSpPr>
        <dsp:cNvPr id="0" name=""/>
        <dsp:cNvSpPr/>
      </dsp:nvSpPr>
      <dsp:spPr>
        <a:xfrm>
          <a:off x="3180291" y="2376146"/>
          <a:ext cx="987477" cy="987477"/>
        </a:xfrm>
        <a:prstGeom prst="ellipse">
          <a:avLst/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324904" y="2520759"/>
        <a:ext cx="698251" cy="698251"/>
      </dsp:txXfrm>
    </dsp:sp>
    <dsp:sp modelId="{869F9534-4249-48C5-B044-0403DA41CED6}">
      <dsp:nvSpPr>
        <dsp:cNvPr id="0" name=""/>
        <dsp:cNvSpPr/>
      </dsp:nvSpPr>
      <dsp:spPr>
        <a:xfrm>
          <a:off x="4266516" y="2376146"/>
          <a:ext cx="1481215" cy="987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266516" y="2376146"/>
        <a:ext cx="1481215" cy="987477"/>
      </dsp:txXfrm>
    </dsp:sp>
    <dsp:sp modelId="{8E73465D-1812-4926-A9A7-47C8B32FC1E0}">
      <dsp:nvSpPr>
        <dsp:cNvPr id="0" name=""/>
        <dsp:cNvSpPr/>
      </dsp:nvSpPr>
      <dsp:spPr>
        <a:xfrm>
          <a:off x="2544155" y="3477966"/>
          <a:ext cx="987477" cy="987477"/>
        </a:xfrm>
        <a:prstGeom prst="ellipse">
          <a:avLst/>
        </a:prstGeom>
        <a:solidFill>
          <a:srgbClr val="66FF3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688768" y="3622579"/>
        <a:ext cx="698251" cy="698251"/>
      </dsp:txXfrm>
    </dsp:sp>
    <dsp:sp modelId="{84D9510A-0445-40FD-B82A-B9B83422C77E}">
      <dsp:nvSpPr>
        <dsp:cNvPr id="0" name=""/>
        <dsp:cNvSpPr/>
      </dsp:nvSpPr>
      <dsp:spPr>
        <a:xfrm>
          <a:off x="3630380" y="3477966"/>
          <a:ext cx="1481215" cy="9874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30380" y="3477966"/>
        <a:ext cx="1481215" cy="987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22420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12571" y="2955444"/>
            <a:ext cx="3502392" cy="3502392"/>
          </a:xfrm>
          <a:prstGeom prst="noSmoking">
            <a:avLst>
              <a:gd name="adj" fmla="val 882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536" l="3541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32410" y="4384236"/>
            <a:ext cx="1865012" cy="154283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7536" l="3541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820" y="3218456"/>
            <a:ext cx="1515163" cy="125342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7536" l="3541" r="931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402" y="5155655"/>
            <a:ext cx="959690" cy="79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000437268"/>
              </p:ext>
            </p:extLst>
          </p:nvPr>
        </p:nvGraphicFramePr>
        <p:xfrm>
          <a:off x="862149" y="1554479"/>
          <a:ext cx="7014754" cy="446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878285" y="5146766"/>
            <a:ext cx="2625633" cy="1088670"/>
          </a:xfrm>
          <a:prstGeom prst="rightArrow">
            <a:avLst>
              <a:gd name="adj1" fmla="val 42801"/>
              <a:gd name="adj2" fmla="val 50000"/>
            </a:avLst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</a:t>
            </a:r>
            <a:r>
              <a:rPr lang="zh-TW" altLang="en-US" dirty="0" smtClean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署</a:t>
            </a:r>
            <a:endParaRPr lang="en-US" altLang="zh-TW" dirty="0" smtClean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2019-10-16T01:22:01Z</dcterms:modified>
</cp:coreProperties>
</file>