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9999FF"/>
    <a:srgbClr val="FF3300"/>
    <a:srgbClr val="FA0404"/>
    <a:srgbClr val="FF33CC"/>
    <a:srgbClr val="3399FF"/>
    <a:srgbClr val="FF6699"/>
    <a:srgbClr val="FF9900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85EE4-A93E-4462-A078-F2F70C8A91FF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DCE2BE7-6E61-477A-A74B-BBDEFFB0B682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A926A84-61A2-4CA0-9EA2-B5E2F387A7F9}" type="parTrans" cxnId="{54855BE6-BECE-4C11-89D6-364A4CEBEF11}">
      <dgm:prSet/>
      <dgm:spPr/>
      <dgm:t>
        <a:bodyPr/>
        <a:lstStyle/>
        <a:p>
          <a:endParaRPr lang="zh-TW" altLang="en-US"/>
        </a:p>
      </dgm:t>
    </dgm:pt>
    <dgm:pt modelId="{B0062FDD-C4C4-49E6-97F8-C8360D883E3A}" type="sibTrans" cxnId="{54855BE6-BECE-4C11-89D6-364A4CEBEF11}">
      <dgm:prSet/>
      <dgm:spPr/>
      <dgm:t>
        <a:bodyPr/>
        <a:lstStyle/>
        <a:p>
          <a:endParaRPr lang="zh-TW" altLang="en-US"/>
        </a:p>
      </dgm:t>
    </dgm:pt>
    <dgm:pt modelId="{D6A729BA-18FB-43B2-84D3-030825C329E3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5F33EDD-E004-4A5F-893C-7BAAD982914D}" type="parTrans" cxnId="{737A8CBD-372F-4A0C-B574-AED7E23E80C3}">
      <dgm:prSet/>
      <dgm:spPr/>
      <dgm:t>
        <a:bodyPr/>
        <a:lstStyle/>
        <a:p>
          <a:endParaRPr lang="zh-TW" altLang="en-US"/>
        </a:p>
      </dgm:t>
    </dgm:pt>
    <dgm:pt modelId="{7094C474-C65D-4FD9-B05F-D0A2F284C1A4}" type="sibTrans" cxnId="{737A8CBD-372F-4A0C-B574-AED7E23E80C3}">
      <dgm:prSet/>
      <dgm:spPr/>
      <dgm:t>
        <a:bodyPr/>
        <a:lstStyle/>
        <a:p>
          <a:endParaRPr lang="zh-TW" altLang="en-US"/>
        </a:p>
      </dgm:t>
    </dgm:pt>
    <dgm:pt modelId="{21652397-7376-48E0-8101-B4F7C979B4E2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E4196A7-B6E9-44C2-BF0A-25CC6EAD3CB7}" type="parTrans" cxnId="{DFE6BB7D-D804-4003-A9D4-FBF03B92C5B8}">
      <dgm:prSet/>
      <dgm:spPr/>
      <dgm:t>
        <a:bodyPr/>
        <a:lstStyle/>
        <a:p>
          <a:endParaRPr lang="zh-TW" altLang="en-US"/>
        </a:p>
      </dgm:t>
    </dgm:pt>
    <dgm:pt modelId="{716E4B8B-901A-4C64-BD10-66927637A816}" type="sibTrans" cxnId="{DFE6BB7D-D804-4003-A9D4-FBF03B92C5B8}">
      <dgm:prSet/>
      <dgm:spPr/>
      <dgm:t>
        <a:bodyPr/>
        <a:lstStyle/>
        <a:p>
          <a:endParaRPr lang="zh-TW" altLang="en-US"/>
        </a:p>
      </dgm:t>
    </dgm:pt>
    <dgm:pt modelId="{3921960E-938C-4D28-BBEA-65799E13158F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0AD4F0A-E251-449B-9D41-554D06EF3F74}" type="parTrans" cxnId="{CF1140F8-0528-43A6-9E85-2532C618D37B}">
      <dgm:prSet/>
      <dgm:spPr/>
      <dgm:t>
        <a:bodyPr/>
        <a:lstStyle/>
        <a:p>
          <a:endParaRPr lang="zh-TW" altLang="en-US"/>
        </a:p>
      </dgm:t>
    </dgm:pt>
    <dgm:pt modelId="{CA2691F4-9A2E-431E-9BCF-AA1E3DAB741E}" type="sibTrans" cxnId="{CF1140F8-0528-43A6-9E85-2532C618D37B}">
      <dgm:prSet/>
      <dgm:spPr/>
      <dgm:t>
        <a:bodyPr/>
        <a:lstStyle/>
        <a:p>
          <a:endParaRPr lang="zh-TW" altLang="en-US"/>
        </a:p>
      </dgm:t>
    </dgm:pt>
    <dgm:pt modelId="{0872898F-DAA9-4CCD-881C-402D7C719A5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4584D35-9FF5-44AE-8766-81123998E7CF}" type="parTrans" cxnId="{253E5E2B-323B-411E-8E1C-886D2B329816}">
      <dgm:prSet/>
      <dgm:spPr/>
      <dgm:t>
        <a:bodyPr/>
        <a:lstStyle/>
        <a:p>
          <a:endParaRPr lang="zh-TW" altLang="en-US"/>
        </a:p>
      </dgm:t>
    </dgm:pt>
    <dgm:pt modelId="{6A4470A1-A1D7-4D24-AA46-7AFF03995FAF}" type="sibTrans" cxnId="{253E5E2B-323B-411E-8E1C-886D2B329816}">
      <dgm:prSet/>
      <dgm:spPr/>
      <dgm:t>
        <a:bodyPr/>
        <a:lstStyle/>
        <a:p>
          <a:endParaRPr lang="zh-TW" altLang="en-US"/>
        </a:p>
      </dgm:t>
    </dgm:pt>
    <dgm:pt modelId="{EEB7DA95-4408-4F2C-A0B5-FD48F61CF418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60F77AC-512B-48A8-AC34-103F823A7571}" type="parTrans" cxnId="{981EFCEF-3178-405D-92A3-4BEC8D6AB272}">
      <dgm:prSet/>
      <dgm:spPr/>
      <dgm:t>
        <a:bodyPr/>
        <a:lstStyle/>
        <a:p>
          <a:endParaRPr lang="zh-TW" altLang="en-US"/>
        </a:p>
      </dgm:t>
    </dgm:pt>
    <dgm:pt modelId="{84695A29-0878-4B07-A621-381FA70ABE21}" type="sibTrans" cxnId="{981EFCEF-3178-405D-92A3-4BEC8D6AB272}">
      <dgm:prSet/>
      <dgm:spPr/>
      <dgm:t>
        <a:bodyPr/>
        <a:lstStyle/>
        <a:p>
          <a:endParaRPr lang="zh-TW" altLang="en-US"/>
        </a:p>
      </dgm:t>
    </dgm:pt>
    <dgm:pt modelId="{1350230A-59D1-41F7-8294-6269F0E3392F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22BB895-A207-47BB-AC83-6285067CA59C}" type="parTrans" cxnId="{619EC211-E406-4E2C-8A9C-28B1BA38A29E}">
      <dgm:prSet/>
      <dgm:spPr/>
      <dgm:t>
        <a:bodyPr/>
        <a:lstStyle/>
        <a:p>
          <a:endParaRPr lang="zh-TW" altLang="en-US"/>
        </a:p>
      </dgm:t>
    </dgm:pt>
    <dgm:pt modelId="{D0ED46A0-86F4-41C1-BF07-CFF214671D1C}" type="sibTrans" cxnId="{619EC211-E406-4E2C-8A9C-28B1BA38A29E}">
      <dgm:prSet/>
      <dgm:spPr/>
      <dgm:t>
        <a:bodyPr/>
        <a:lstStyle/>
        <a:p>
          <a:endParaRPr lang="zh-TW" altLang="en-US"/>
        </a:p>
      </dgm:t>
    </dgm:pt>
    <dgm:pt modelId="{BF55093A-6A77-44B5-875D-42395AA7B602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74C4B4D-FD4E-4675-9EB5-839E4FE028C4}" type="parTrans" cxnId="{A88EED8D-2FA7-4666-A07C-2385B3DE0A99}">
      <dgm:prSet/>
      <dgm:spPr/>
      <dgm:t>
        <a:bodyPr/>
        <a:lstStyle/>
        <a:p>
          <a:endParaRPr lang="zh-TW" altLang="en-US"/>
        </a:p>
      </dgm:t>
    </dgm:pt>
    <dgm:pt modelId="{CD984986-5CE6-4386-B899-3FBC55529314}" type="sibTrans" cxnId="{A88EED8D-2FA7-4666-A07C-2385B3DE0A99}">
      <dgm:prSet/>
      <dgm:spPr/>
      <dgm:t>
        <a:bodyPr/>
        <a:lstStyle/>
        <a:p>
          <a:endParaRPr lang="zh-TW" altLang="en-US"/>
        </a:p>
      </dgm:t>
    </dgm:pt>
    <dgm:pt modelId="{5353F494-92AC-4C8E-84DF-1FE76C525FD6}" type="pres">
      <dgm:prSet presAssocID="{A8F85EE4-A93E-4462-A078-F2F70C8A91F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B6C448B-9DA9-44F8-8E25-90A6A2DDC472}" type="pres">
      <dgm:prSet presAssocID="{A8F85EE4-A93E-4462-A078-F2F70C8A91FF}" presName="cycle" presStyleCnt="0"/>
      <dgm:spPr/>
    </dgm:pt>
    <dgm:pt modelId="{5245AFAB-CD09-44CB-B00F-748613B6D585}" type="pres">
      <dgm:prSet presAssocID="{A8F85EE4-A93E-4462-A078-F2F70C8A91FF}" presName="centerShape" presStyleCnt="0"/>
      <dgm:spPr/>
    </dgm:pt>
    <dgm:pt modelId="{1FD90580-A230-447F-AB55-D4044BB309B7}" type="pres">
      <dgm:prSet presAssocID="{A8F85EE4-A93E-4462-A078-F2F70C8A91FF}" presName="connSite" presStyleLbl="node1" presStyleIdx="0" presStyleCnt="5"/>
      <dgm:spPr/>
    </dgm:pt>
    <dgm:pt modelId="{7351D702-9B6F-46BC-8670-A9C8CDFE901B}" type="pres">
      <dgm:prSet presAssocID="{A8F85EE4-A93E-4462-A078-F2F70C8A91FF}" presName="visible" presStyleLbl="node1" presStyleIdx="0" presStyleCnt="5" custLinFactNeighborX="3595" custLinFactNeighborY="557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27E943F-1705-400F-94F6-DC4D443AB286}" type="pres">
      <dgm:prSet presAssocID="{4A926A84-61A2-4CA0-9EA2-B5E2F387A7F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0701C06-7C04-49AD-ABAF-4604EB7ADCDE}" type="pres">
      <dgm:prSet presAssocID="{2DCE2BE7-6E61-477A-A74B-BBDEFFB0B682}" presName="node" presStyleCnt="0"/>
      <dgm:spPr/>
    </dgm:pt>
    <dgm:pt modelId="{E139B804-1B32-46F5-A045-A80D94AB20E1}" type="pres">
      <dgm:prSet presAssocID="{2DCE2BE7-6E61-477A-A74B-BBDEFFB0B682}" presName="parentNode" presStyleLbl="node1" presStyleIdx="1" presStyleCnt="5" custLinFactNeighborX="-31457" custLinFactNeighborY="1311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BDEBA0-8BF1-4A7E-B83E-30CF5E91FA75}" type="pres">
      <dgm:prSet presAssocID="{2DCE2BE7-6E61-477A-A74B-BBDEFFB0B68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AF96DE-6675-42EE-85DE-958B1843D9B9}" type="pres">
      <dgm:prSet presAssocID="{CE4196A7-B6E9-44C2-BF0A-25CC6EAD3CB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5F76544-EC79-4FE0-AC17-BFDF420915C0}" type="pres">
      <dgm:prSet presAssocID="{21652397-7376-48E0-8101-B4F7C979B4E2}" presName="node" presStyleCnt="0"/>
      <dgm:spPr/>
    </dgm:pt>
    <dgm:pt modelId="{AEB58C66-6D97-4332-A99D-31DEBB265306}" type="pres">
      <dgm:prSet presAssocID="{21652397-7376-48E0-8101-B4F7C979B4E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F5219E-362C-4F05-BE15-5ED4C4A61EE7}" type="pres">
      <dgm:prSet presAssocID="{21652397-7376-48E0-8101-B4F7C979B4E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7009EE-EB2E-46E8-B695-AC1549F04CC3}" type="pres">
      <dgm:prSet presAssocID="{B4584D35-9FF5-44AE-8766-81123998E7C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B251B88-B9CA-4B4B-85E2-B12D21D21A73}" type="pres">
      <dgm:prSet presAssocID="{0872898F-DAA9-4CCD-881C-402D7C719A59}" presName="node" presStyleCnt="0"/>
      <dgm:spPr/>
    </dgm:pt>
    <dgm:pt modelId="{53A3020A-7872-4EB7-8C82-F937B4526239}" type="pres">
      <dgm:prSet presAssocID="{0872898F-DAA9-4CCD-881C-402D7C719A5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BA4199-8275-4AFB-83D0-0EBBEAC39185}" type="pres">
      <dgm:prSet presAssocID="{0872898F-DAA9-4CCD-881C-402D7C719A5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CE2239-4884-406B-8F6F-395479924BE5}" type="pres">
      <dgm:prSet presAssocID="{E22BB895-A207-47BB-AC83-6285067CA59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C65EF5B-CF84-45A0-AA6F-46628824EC8F}" type="pres">
      <dgm:prSet presAssocID="{1350230A-59D1-41F7-8294-6269F0E3392F}" presName="node" presStyleCnt="0"/>
      <dgm:spPr/>
    </dgm:pt>
    <dgm:pt modelId="{7356CE85-862D-4979-958B-B98BF2E426E0}" type="pres">
      <dgm:prSet presAssocID="{1350230A-59D1-41F7-8294-6269F0E3392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11E04A-C985-4D38-BDA3-6B2A5C878788}" type="pres">
      <dgm:prSet presAssocID="{1350230A-59D1-41F7-8294-6269F0E3392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6BF690A-B235-4BAB-8C1A-DD45C4D25A27}" type="presOf" srcId="{E22BB895-A207-47BB-AC83-6285067CA59C}" destId="{73CE2239-4884-406B-8F6F-395479924BE5}" srcOrd="0" destOrd="0" presId="urn:microsoft.com/office/officeart/2005/8/layout/radial2"/>
    <dgm:cxn modelId="{BB802B84-643E-4C0F-9D16-10B19D7D1D3E}" type="presOf" srcId="{4A926A84-61A2-4CA0-9EA2-B5E2F387A7F9}" destId="{827E943F-1705-400F-94F6-DC4D443AB286}" srcOrd="0" destOrd="0" presId="urn:microsoft.com/office/officeart/2005/8/layout/radial2"/>
    <dgm:cxn modelId="{CF1140F8-0528-43A6-9E85-2532C618D37B}" srcId="{21652397-7376-48E0-8101-B4F7C979B4E2}" destId="{3921960E-938C-4D28-BBEA-65799E13158F}" srcOrd="0" destOrd="0" parTransId="{80AD4F0A-E251-449B-9D41-554D06EF3F74}" sibTransId="{CA2691F4-9A2E-431E-9BCF-AA1E3DAB741E}"/>
    <dgm:cxn modelId="{0C3E34E0-CCF1-4E0D-8BBA-4402558D89CE}" type="presOf" srcId="{EEB7DA95-4408-4F2C-A0B5-FD48F61CF418}" destId="{15BA4199-8275-4AFB-83D0-0EBBEAC39185}" srcOrd="0" destOrd="0" presId="urn:microsoft.com/office/officeart/2005/8/layout/radial2"/>
    <dgm:cxn modelId="{FB855A43-0D61-40E4-A0FF-E6B50222085E}" type="presOf" srcId="{D6A729BA-18FB-43B2-84D3-030825C329E3}" destId="{DABDEBA0-8BF1-4A7E-B83E-30CF5E91FA75}" srcOrd="0" destOrd="0" presId="urn:microsoft.com/office/officeart/2005/8/layout/radial2"/>
    <dgm:cxn modelId="{34FA21E7-1835-4CE5-8329-19B2C4C9F042}" type="presOf" srcId="{A8F85EE4-A93E-4462-A078-F2F70C8A91FF}" destId="{5353F494-92AC-4C8E-84DF-1FE76C525FD6}" srcOrd="0" destOrd="0" presId="urn:microsoft.com/office/officeart/2005/8/layout/radial2"/>
    <dgm:cxn modelId="{253E5E2B-323B-411E-8E1C-886D2B329816}" srcId="{A8F85EE4-A93E-4462-A078-F2F70C8A91FF}" destId="{0872898F-DAA9-4CCD-881C-402D7C719A59}" srcOrd="2" destOrd="0" parTransId="{B4584D35-9FF5-44AE-8766-81123998E7CF}" sibTransId="{6A4470A1-A1D7-4D24-AA46-7AFF03995FAF}"/>
    <dgm:cxn modelId="{2BDC2262-0F24-4953-8474-74DCE5FE6653}" type="presOf" srcId="{1350230A-59D1-41F7-8294-6269F0E3392F}" destId="{7356CE85-862D-4979-958B-B98BF2E426E0}" srcOrd="0" destOrd="0" presId="urn:microsoft.com/office/officeart/2005/8/layout/radial2"/>
    <dgm:cxn modelId="{9A296B92-86EC-4112-8C49-C253D3B0B386}" type="presOf" srcId="{21652397-7376-48E0-8101-B4F7C979B4E2}" destId="{AEB58C66-6D97-4332-A99D-31DEBB265306}" srcOrd="0" destOrd="0" presId="urn:microsoft.com/office/officeart/2005/8/layout/radial2"/>
    <dgm:cxn modelId="{981EFCEF-3178-405D-92A3-4BEC8D6AB272}" srcId="{0872898F-DAA9-4CCD-881C-402D7C719A59}" destId="{EEB7DA95-4408-4F2C-A0B5-FD48F61CF418}" srcOrd="0" destOrd="0" parTransId="{460F77AC-512B-48A8-AC34-103F823A7571}" sibTransId="{84695A29-0878-4B07-A621-381FA70ABE21}"/>
    <dgm:cxn modelId="{0122B339-831C-4007-8348-87F4F0AB3B36}" type="presOf" srcId="{2DCE2BE7-6E61-477A-A74B-BBDEFFB0B682}" destId="{E139B804-1B32-46F5-A045-A80D94AB20E1}" srcOrd="0" destOrd="0" presId="urn:microsoft.com/office/officeart/2005/8/layout/radial2"/>
    <dgm:cxn modelId="{3FE62BA4-FD78-465A-BC41-03F03A4030AF}" type="presOf" srcId="{CE4196A7-B6E9-44C2-BF0A-25CC6EAD3CB7}" destId="{9AAF96DE-6675-42EE-85DE-958B1843D9B9}" srcOrd="0" destOrd="0" presId="urn:microsoft.com/office/officeart/2005/8/layout/radial2"/>
    <dgm:cxn modelId="{737A8CBD-372F-4A0C-B574-AED7E23E80C3}" srcId="{2DCE2BE7-6E61-477A-A74B-BBDEFFB0B682}" destId="{D6A729BA-18FB-43B2-84D3-030825C329E3}" srcOrd="0" destOrd="0" parTransId="{D5F33EDD-E004-4A5F-893C-7BAAD982914D}" sibTransId="{7094C474-C65D-4FD9-B05F-D0A2F284C1A4}"/>
    <dgm:cxn modelId="{9C75FDD1-9091-4BC5-9C09-739B86B14AF6}" type="presOf" srcId="{0872898F-DAA9-4CCD-881C-402D7C719A59}" destId="{53A3020A-7872-4EB7-8C82-F937B4526239}" srcOrd="0" destOrd="0" presId="urn:microsoft.com/office/officeart/2005/8/layout/radial2"/>
    <dgm:cxn modelId="{54855BE6-BECE-4C11-89D6-364A4CEBEF11}" srcId="{A8F85EE4-A93E-4462-A078-F2F70C8A91FF}" destId="{2DCE2BE7-6E61-477A-A74B-BBDEFFB0B682}" srcOrd="0" destOrd="0" parTransId="{4A926A84-61A2-4CA0-9EA2-B5E2F387A7F9}" sibTransId="{B0062FDD-C4C4-49E6-97F8-C8360D883E3A}"/>
    <dgm:cxn modelId="{619EC211-E406-4E2C-8A9C-28B1BA38A29E}" srcId="{A8F85EE4-A93E-4462-A078-F2F70C8A91FF}" destId="{1350230A-59D1-41F7-8294-6269F0E3392F}" srcOrd="3" destOrd="0" parTransId="{E22BB895-A207-47BB-AC83-6285067CA59C}" sibTransId="{D0ED46A0-86F4-41C1-BF07-CFF214671D1C}"/>
    <dgm:cxn modelId="{0C9C1C63-D310-46D2-99C0-6575F257BA48}" type="presOf" srcId="{BF55093A-6A77-44B5-875D-42395AA7B602}" destId="{FF11E04A-C985-4D38-BDA3-6B2A5C878788}" srcOrd="0" destOrd="0" presId="urn:microsoft.com/office/officeart/2005/8/layout/radial2"/>
    <dgm:cxn modelId="{A88EED8D-2FA7-4666-A07C-2385B3DE0A99}" srcId="{1350230A-59D1-41F7-8294-6269F0E3392F}" destId="{BF55093A-6A77-44B5-875D-42395AA7B602}" srcOrd="0" destOrd="0" parTransId="{074C4B4D-FD4E-4675-9EB5-839E4FE028C4}" sibTransId="{CD984986-5CE6-4386-B899-3FBC55529314}"/>
    <dgm:cxn modelId="{526E5CF7-12A0-4F04-AD1D-992209409772}" type="presOf" srcId="{3921960E-938C-4D28-BBEA-65799E13158F}" destId="{92F5219E-362C-4F05-BE15-5ED4C4A61EE7}" srcOrd="0" destOrd="0" presId="urn:microsoft.com/office/officeart/2005/8/layout/radial2"/>
    <dgm:cxn modelId="{DFE6BB7D-D804-4003-A9D4-FBF03B92C5B8}" srcId="{A8F85EE4-A93E-4462-A078-F2F70C8A91FF}" destId="{21652397-7376-48E0-8101-B4F7C979B4E2}" srcOrd="1" destOrd="0" parTransId="{CE4196A7-B6E9-44C2-BF0A-25CC6EAD3CB7}" sibTransId="{716E4B8B-901A-4C64-BD10-66927637A816}"/>
    <dgm:cxn modelId="{12624C08-F119-4CAE-8C7D-94688CFCA12C}" type="presOf" srcId="{B4584D35-9FF5-44AE-8766-81123998E7CF}" destId="{3D7009EE-EB2E-46E8-B695-AC1549F04CC3}" srcOrd="0" destOrd="0" presId="urn:microsoft.com/office/officeart/2005/8/layout/radial2"/>
    <dgm:cxn modelId="{6A99D71C-2D06-4B53-8A5A-4BA16179C376}" type="presParOf" srcId="{5353F494-92AC-4C8E-84DF-1FE76C525FD6}" destId="{1B6C448B-9DA9-44F8-8E25-90A6A2DDC472}" srcOrd="0" destOrd="0" presId="urn:microsoft.com/office/officeart/2005/8/layout/radial2"/>
    <dgm:cxn modelId="{314AC5AA-615B-4DEA-8E47-A7F4F0FC7BF6}" type="presParOf" srcId="{1B6C448B-9DA9-44F8-8E25-90A6A2DDC472}" destId="{5245AFAB-CD09-44CB-B00F-748613B6D585}" srcOrd="0" destOrd="0" presId="urn:microsoft.com/office/officeart/2005/8/layout/radial2"/>
    <dgm:cxn modelId="{9F2D2F3D-CEFB-4920-8893-5D81BFBD50EA}" type="presParOf" srcId="{5245AFAB-CD09-44CB-B00F-748613B6D585}" destId="{1FD90580-A230-447F-AB55-D4044BB309B7}" srcOrd="0" destOrd="0" presId="urn:microsoft.com/office/officeart/2005/8/layout/radial2"/>
    <dgm:cxn modelId="{F701AB5A-B632-4614-B717-6BAE51E28B4D}" type="presParOf" srcId="{5245AFAB-CD09-44CB-B00F-748613B6D585}" destId="{7351D702-9B6F-46BC-8670-A9C8CDFE901B}" srcOrd="1" destOrd="0" presId="urn:microsoft.com/office/officeart/2005/8/layout/radial2"/>
    <dgm:cxn modelId="{33112082-D64A-4360-B1E7-AD2631387C5F}" type="presParOf" srcId="{1B6C448B-9DA9-44F8-8E25-90A6A2DDC472}" destId="{827E943F-1705-400F-94F6-DC4D443AB286}" srcOrd="1" destOrd="0" presId="urn:microsoft.com/office/officeart/2005/8/layout/radial2"/>
    <dgm:cxn modelId="{9D92CAB6-A63D-4CFC-BF09-33A218748176}" type="presParOf" srcId="{1B6C448B-9DA9-44F8-8E25-90A6A2DDC472}" destId="{80701C06-7C04-49AD-ABAF-4604EB7ADCDE}" srcOrd="2" destOrd="0" presId="urn:microsoft.com/office/officeart/2005/8/layout/radial2"/>
    <dgm:cxn modelId="{0A0F7839-5A01-4836-A766-DD56F88DA1D0}" type="presParOf" srcId="{80701C06-7C04-49AD-ABAF-4604EB7ADCDE}" destId="{E139B804-1B32-46F5-A045-A80D94AB20E1}" srcOrd="0" destOrd="0" presId="urn:microsoft.com/office/officeart/2005/8/layout/radial2"/>
    <dgm:cxn modelId="{7BB0F229-C7A5-408A-8F7C-3A780BA56FA0}" type="presParOf" srcId="{80701C06-7C04-49AD-ABAF-4604EB7ADCDE}" destId="{DABDEBA0-8BF1-4A7E-B83E-30CF5E91FA75}" srcOrd="1" destOrd="0" presId="urn:microsoft.com/office/officeart/2005/8/layout/radial2"/>
    <dgm:cxn modelId="{D380157B-3575-4E2D-A87F-9432FFD07C35}" type="presParOf" srcId="{1B6C448B-9DA9-44F8-8E25-90A6A2DDC472}" destId="{9AAF96DE-6675-42EE-85DE-958B1843D9B9}" srcOrd="3" destOrd="0" presId="urn:microsoft.com/office/officeart/2005/8/layout/radial2"/>
    <dgm:cxn modelId="{44DF7339-8086-4A47-B4C9-C705F498E611}" type="presParOf" srcId="{1B6C448B-9DA9-44F8-8E25-90A6A2DDC472}" destId="{D5F76544-EC79-4FE0-AC17-BFDF420915C0}" srcOrd="4" destOrd="0" presId="urn:microsoft.com/office/officeart/2005/8/layout/radial2"/>
    <dgm:cxn modelId="{72B4CA28-512D-4D3C-9650-22847CD551FA}" type="presParOf" srcId="{D5F76544-EC79-4FE0-AC17-BFDF420915C0}" destId="{AEB58C66-6D97-4332-A99D-31DEBB265306}" srcOrd="0" destOrd="0" presId="urn:microsoft.com/office/officeart/2005/8/layout/radial2"/>
    <dgm:cxn modelId="{5BF0E312-DEF2-4C71-AD21-7EC749813FAD}" type="presParOf" srcId="{D5F76544-EC79-4FE0-AC17-BFDF420915C0}" destId="{92F5219E-362C-4F05-BE15-5ED4C4A61EE7}" srcOrd="1" destOrd="0" presId="urn:microsoft.com/office/officeart/2005/8/layout/radial2"/>
    <dgm:cxn modelId="{065ABB8B-E3D8-452F-B311-7B91251ABE86}" type="presParOf" srcId="{1B6C448B-9DA9-44F8-8E25-90A6A2DDC472}" destId="{3D7009EE-EB2E-46E8-B695-AC1549F04CC3}" srcOrd="5" destOrd="0" presId="urn:microsoft.com/office/officeart/2005/8/layout/radial2"/>
    <dgm:cxn modelId="{E0205A04-A4F1-49A7-9F44-962B85A5BF64}" type="presParOf" srcId="{1B6C448B-9DA9-44F8-8E25-90A6A2DDC472}" destId="{7B251B88-B9CA-4B4B-85E2-B12D21D21A73}" srcOrd="6" destOrd="0" presId="urn:microsoft.com/office/officeart/2005/8/layout/radial2"/>
    <dgm:cxn modelId="{78D18FD0-C637-4CFA-AC3F-3C5547EBAA30}" type="presParOf" srcId="{7B251B88-B9CA-4B4B-85E2-B12D21D21A73}" destId="{53A3020A-7872-4EB7-8C82-F937B4526239}" srcOrd="0" destOrd="0" presId="urn:microsoft.com/office/officeart/2005/8/layout/radial2"/>
    <dgm:cxn modelId="{1E77B85E-848E-40A7-B87A-8009E2C64686}" type="presParOf" srcId="{7B251B88-B9CA-4B4B-85E2-B12D21D21A73}" destId="{15BA4199-8275-4AFB-83D0-0EBBEAC39185}" srcOrd="1" destOrd="0" presId="urn:microsoft.com/office/officeart/2005/8/layout/radial2"/>
    <dgm:cxn modelId="{1C828761-AABF-4AD7-8DAC-0DB00CF01916}" type="presParOf" srcId="{1B6C448B-9DA9-44F8-8E25-90A6A2DDC472}" destId="{73CE2239-4884-406B-8F6F-395479924BE5}" srcOrd="7" destOrd="0" presId="urn:microsoft.com/office/officeart/2005/8/layout/radial2"/>
    <dgm:cxn modelId="{4038212F-0020-4309-8A29-A64B3FD65432}" type="presParOf" srcId="{1B6C448B-9DA9-44F8-8E25-90A6A2DDC472}" destId="{4C65EF5B-CF84-45A0-AA6F-46628824EC8F}" srcOrd="8" destOrd="0" presId="urn:microsoft.com/office/officeart/2005/8/layout/radial2"/>
    <dgm:cxn modelId="{01F67B60-6F37-4941-8191-CA9FF8BA0197}" type="presParOf" srcId="{4C65EF5B-CF84-45A0-AA6F-46628824EC8F}" destId="{7356CE85-862D-4979-958B-B98BF2E426E0}" srcOrd="0" destOrd="0" presId="urn:microsoft.com/office/officeart/2005/8/layout/radial2"/>
    <dgm:cxn modelId="{702C9EE3-7165-4D31-9CEF-88DA9AB732AA}" type="presParOf" srcId="{4C65EF5B-CF84-45A0-AA6F-46628824EC8F}" destId="{FF11E04A-C985-4D38-BDA3-6B2A5C87878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E2239-4884-406B-8F6F-395479924BE5}">
      <dsp:nvSpPr>
        <dsp:cNvPr id="0" name=""/>
        <dsp:cNvSpPr/>
      </dsp:nvSpPr>
      <dsp:spPr>
        <a:xfrm rot="3683490">
          <a:off x="2139197" y="3143577"/>
          <a:ext cx="827432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827432" y="213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009EE-EB2E-46E8-B695-AC1549F04CC3}">
      <dsp:nvSpPr>
        <dsp:cNvPr id="0" name=""/>
        <dsp:cNvSpPr/>
      </dsp:nvSpPr>
      <dsp:spPr>
        <a:xfrm rot="1312800">
          <a:off x="2594714" y="2546653"/>
          <a:ext cx="590814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90814" y="213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F96DE-6675-42EE-85DE-958B1843D9B9}">
      <dsp:nvSpPr>
        <dsp:cNvPr id="0" name=""/>
        <dsp:cNvSpPr/>
      </dsp:nvSpPr>
      <dsp:spPr>
        <a:xfrm rot="20287200">
          <a:off x="2594714" y="1865022"/>
          <a:ext cx="590814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90814" y="213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E943F-1705-400F-94F6-DC4D443AB286}">
      <dsp:nvSpPr>
        <dsp:cNvPr id="0" name=""/>
        <dsp:cNvSpPr/>
      </dsp:nvSpPr>
      <dsp:spPr>
        <a:xfrm rot="17496751">
          <a:off x="2074842" y="1345425"/>
          <a:ext cx="614996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614996" y="213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1D702-9B6F-46BC-8670-A9C8CDFE901B}">
      <dsp:nvSpPr>
        <dsp:cNvPr id="0" name=""/>
        <dsp:cNvSpPr/>
      </dsp:nvSpPr>
      <dsp:spPr>
        <a:xfrm>
          <a:off x="1279712" y="1497889"/>
          <a:ext cx="1641522" cy="164152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39B804-1B32-46F5-A045-A80D94AB20E1}">
      <dsp:nvSpPr>
        <dsp:cNvPr id="0" name=""/>
        <dsp:cNvSpPr/>
      </dsp:nvSpPr>
      <dsp:spPr>
        <a:xfrm>
          <a:off x="2184528" y="130633"/>
          <a:ext cx="984913" cy="98491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328765" y="274870"/>
        <a:ext cx="696439" cy="696439"/>
      </dsp:txXfrm>
    </dsp:sp>
    <dsp:sp modelId="{DABDEBA0-8BF1-4A7E-B83E-30CF5E91FA75}">
      <dsp:nvSpPr>
        <dsp:cNvPr id="0" name=""/>
        <dsp:cNvSpPr/>
      </dsp:nvSpPr>
      <dsp:spPr>
        <a:xfrm>
          <a:off x="3267933" y="130633"/>
          <a:ext cx="1477370" cy="984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67933" y="130633"/>
        <a:ext cx="1477370" cy="984913"/>
      </dsp:txXfrm>
    </dsp:sp>
    <dsp:sp modelId="{AEB58C66-6D97-4332-A99D-31DEBB265306}">
      <dsp:nvSpPr>
        <dsp:cNvPr id="0" name=""/>
        <dsp:cNvSpPr/>
      </dsp:nvSpPr>
      <dsp:spPr>
        <a:xfrm>
          <a:off x="3128777" y="1100336"/>
          <a:ext cx="984913" cy="98491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73014" y="1244573"/>
        <a:ext cx="696439" cy="696439"/>
      </dsp:txXfrm>
    </dsp:sp>
    <dsp:sp modelId="{92F5219E-362C-4F05-BE15-5ED4C4A61EE7}">
      <dsp:nvSpPr>
        <dsp:cNvPr id="0" name=""/>
        <dsp:cNvSpPr/>
      </dsp:nvSpPr>
      <dsp:spPr>
        <a:xfrm>
          <a:off x="4212181" y="1100336"/>
          <a:ext cx="1477370" cy="984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12181" y="1100336"/>
        <a:ext cx="1477370" cy="984913"/>
      </dsp:txXfrm>
    </dsp:sp>
    <dsp:sp modelId="{53A3020A-7872-4EB7-8C82-F937B4526239}">
      <dsp:nvSpPr>
        <dsp:cNvPr id="0" name=""/>
        <dsp:cNvSpPr/>
      </dsp:nvSpPr>
      <dsp:spPr>
        <a:xfrm>
          <a:off x="3128777" y="2369184"/>
          <a:ext cx="984913" cy="98491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73014" y="2513421"/>
        <a:ext cx="696439" cy="696439"/>
      </dsp:txXfrm>
    </dsp:sp>
    <dsp:sp modelId="{15BA4199-8275-4AFB-83D0-0EBBEAC39185}">
      <dsp:nvSpPr>
        <dsp:cNvPr id="0" name=""/>
        <dsp:cNvSpPr/>
      </dsp:nvSpPr>
      <dsp:spPr>
        <a:xfrm>
          <a:off x="4212181" y="2369184"/>
          <a:ext cx="1477370" cy="984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12181" y="2369184"/>
        <a:ext cx="1477370" cy="984913"/>
      </dsp:txXfrm>
    </dsp:sp>
    <dsp:sp modelId="{7356CE85-862D-4979-958B-B98BF2E426E0}">
      <dsp:nvSpPr>
        <dsp:cNvPr id="0" name=""/>
        <dsp:cNvSpPr/>
      </dsp:nvSpPr>
      <dsp:spPr>
        <a:xfrm>
          <a:off x="2494352" y="3468039"/>
          <a:ext cx="984913" cy="984913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38589" y="3612276"/>
        <a:ext cx="696439" cy="696439"/>
      </dsp:txXfrm>
    </dsp:sp>
    <dsp:sp modelId="{FF11E04A-C985-4D38-BDA3-6B2A5C878788}">
      <dsp:nvSpPr>
        <dsp:cNvPr id="0" name=""/>
        <dsp:cNvSpPr/>
      </dsp:nvSpPr>
      <dsp:spPr>
        <a:xfrm>
          <a:off x="3577757" y="3468039"/>
          <a:ext cx="1477370" cy="984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577757" y="3468039"/>
        <a:ext cx="1477370" cy="984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10426" y="2955444"/>
            <a:ext cx="3344092" cy="3344092"/>
          </a:xfrm>
          <a:prstGeom prst="noSmoking">
            <a:avLst>
              <a:gd name="adj" fmla="val 904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8703" l="2897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73461" y="2672212"/>
            <a:ext cx="2081101" cy="17215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8703" l="2897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6402" flipH="1">
            <a:off x="4243391" y="4789353"/>
            <a:ext cx="1657830" cy="13714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8703" l="2897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6523">
            <a:off x="2656932" y="4242726"/>
            <a:ext cx="1558263" cy="12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521675867"/>
              </p:ext>
            </p:extLst>
          </p:nvPr>
        </p:nvGraphicFramePr>
        <p:xfrm>
          <a:off x="1515912" y="1341019"/>
          <a:ext cx="6910252" cy="4454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74178" y="5083528"/>
            <a:ext cx="2743201" cy="1188719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清松手寫體1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2019-10-16T01:17:14Z</dcterms:modified>
</cp:coreProperties>
</file>