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1" r:id="rId4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99FF"/>
    <a:srgbClr val="FF33CC"/>
    <a:srgbClr val="3399FF"/>
    <a:srgbClr val="FF6699"/>
    <a:srgbClr val="FF9900"/>
    <a:srgbClr val="FF0066"/>
    <a:srgbClr val="FF99CC"/>
    <a:srgbClr val="FF9999"/>
    <a:srgbClr val="FFCCCC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09" autoAdjust="0"/>
    <p:restoredTop sz="94660"/>
  </p:normalViewPr>
  <p:slideViewPr>
    <p:cSldViewPr snapToGrid="0">
      <p:cViewPr varScale="1">
        <p:scale>
          <a:sx n="73" d="100"/>
          <a:sy n="73" d="100"/>
        </p:scale>
        <p:origin x="1194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image" Target="../media/image7.png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7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3F0BA2C-2258-417D-89AC-F9FBD88184D0}" type="doc">
      <dgm:prSet loTypeId="urn:microsoft.com/office/officeart/2005/8/layout/radial2" loCatId="relationship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zh-TW" altLang="en-US"/>
        </a:p>
      </dgm:t>
    </dgm:pt>
    <dgm:pt modelId="{103DC6CC-F9D9-4AB0-A4CB-42E0F98E73AE}">
      <dgm:prSet/>
      <dgm:spPr/>
      <dgm:t>
        <a:bodyPr/>
        <a:lstStyle/>
        <a:p>
          <a:pPr rtl="0"/>
          <a:r>
            <a:rPr lang="zh-TW" dirty="0" smtClean="0">
              <a:latin typeface="文鼎特毛楷" panose="020B0609010101010101" pitchFamily="49" charset="-120"/>
              <a:ea typeface="文鼎特毛楷" panose="020B0609010101010101" pitchFamily="49" charset="-120"/>
            </a:rPr>
            <a:t>巡</a:t>
          </a:r>
          <a:endParaRPr lang="zh-TW" dirty="0">
            <a:latin typeface="文鼎特毛楷" panose="020B0609010101010101" pitchFamily="49" charset="-120"/>
            <a:ea typeface="文鼎特毛楷" panose="020B0609010101010101" pitchFamily="49" charset="-120"/>
          </a:endParaRPr>
        </a:p>
      </dgm:t>
    </dgm:pt>
    <dgm:pt modelId="{EABD09B4-A00A-4BE7-9735-F197C150E8B8}" type="parTrans" cxnId="{D4962D0F-9929-4BFE-9B7E-06D068EF10E4}">
      <dgm:prSet/>
      <dgm:spPr/>
      <dgm:t>
        <a:bodyPr/>
        <a:lstStyle/>
        <a:p>
          <a:endParaRPr lang="zh-TW" altLang="en-US"/>
        </a:p>
      </dgm:t>
    </dgm:pt>
    <dgm:pt modelId="{5C89D138-FAFC-4218-8A22-202063F913C5}" type="sibTrans" cxnId="{D4962D0F-9929-4BFE-9B7E-06D068EF10E4}">
      <dgm:prSet/>
      <dgm:spPr/>
      <dgm:t>
        <a:bodyPr/>
        <a:lstStyle/>
        <a:p>
          <a:endParaRPr lang="zh-TW" altLang="en-US"/>
        </a:p>
      </dgm:t>
    </dgm:pt>
    <dgm:pt modelId="{9223343C-6009-4405-AAB9-F5125E9BB9D6}">
      <dgm:prSet/>
      <dgm:spPr/>
      <dgm:t>
        <a:bodyPr/>
        <a:lstStyle/>
        <a:p>
          <a:pPr rtl="0"/>
          <a:r>
            <a:rPr lang="zh-TW" dirty="0" smtClean="0">
              <a:latin typeface="文鼎特毛楷" panose="020B0609010101010101" pitchFamily="49" charset="-120"/>
              <a:ea typeface="文鼎特毛楷" panose="020B0609010101010101" pitchFamily="49" charset="-120"/>
            </a:rPr>
            <a:t>巡檢容器</a:t>
          </a:r>
          <a:endParaRPr lang="zh-TW" dirty="0">
            <a:latin typeface="文鼎特毛楷" panose="020B0609010101010101" pitchFamily="49" charset="-120"/>
            <a:ea typeface="文鼎特毛楷" panose="020B0609010101010101" pitchFamily="49" charset="-120"/>
          </a:endParaRPr>
        </a:p>
      </dgm:t>
    </dgm:pt>
    <dgm:pt modelId="{A30EB3C0-3AEA-4888-BEDE-B320CF3172FA}" type="parTrans" cxnId="{25732BE2-D112-4EBC-82CC-1DB59C08EED9}">
      <dgm:prSet/>
      <dgm:spPr/>
      <dgm:t>
        <a:bodyPr/>
        <a:lstStyle/>
        <a:p>
          <a:endParaRPr lang="zh-TW" altLang="en-US"/>
        </a:p>
      </dgm:t>
    </dgm:pt>
    <dgm:pt modelId="{3D4A61DC-A661-4B6B-8A71-6D15D5B994DF}" type="sibTrans" cxnId="{25732BE2-D112-4EBC-82CC-1DB59C08EED9}">
      <dgm:prSet/>
      <dgm:spPr/>
      <dgm:t>
        <a:bodyPr/>
        <a:lstStyle/>
        <a:p>
          <a:endParaRPr lang="zh-TW" altLang="en-US"/>
        </a:p>
      </dgm:t>
    </dgm:pt>
    <dgm:pt modelId="{21385F06-9684-4503-855A-20D330D175B2}">
      <dgm:prSet/>
      <dgm:spPr/>
      <dgm:t>
        <a:bodyPr/>
        <a:lstStyle/>
        <a:p>
          <a:pPr rtl="0"/>
          <a:r>
            <a:rPr lang="zh-TW" smtClean="0">
              <a:latin typeface="文鼎特毛楷" panose="020B0609010101010101" pitchFamily="49" charset="-120"/>
              <a:ea typeface="文鼎特毛楷" panose="020B0609010101010101" pitchFamily="49" charset="-120"/>
            </a:rPr>
            <a:t>倒</a:t>
          </a:r>
          <a:endParaRPr lang="zh-TW">
            <a:latin typeface="文鼎特毛楷" panose="020B0609010101010101" pitchFamily="49" charset="-120"/>
            <a:ea typeface="文鼎特毛楷" panose="020B0609010101010101" pitchFamily="49" charset="-120"/>
          </a:endParaRPr>
        </a:p>
      </dgm:t>
    </dgm:pt>
    <dgm:pt modelId="{F0DDB52A-DFF7-4575-8B23-1355D66FEB57}" type="parTrans" cxnId="{DCC76B88-EBF4-40D1-AB17-F74EC1D5CEAA}">
      <dgm:prSet/>
      <dgm:spPr/>
      <dgm:t>
        <a:bodyPr/>
        <a:lstStyle/>
        <a:p>
          <a:endParaRPr lang="zh-TW" altLang="en-US"/>
        </a:p>
      </dgm:t>
    </dgm:pt>
    <dgm:pt modelId="{F8B41961-CD1A-423F-A707-449759921B14}" type="sibTrans" cxnId="{DCC76B88-EBF4-40D1-AB17-F74EC1D5CEAA}">
      <dgm:prSet/>
      <dgm:spPr/>
      <dgm:t>
        <a:bodyPr/>
        <a:lstStyle/>
        <a:p>
          <a:endParaRPr lang="zh-TW" altLang="en-US"/>
        </a:p>
      </dgm:t>
    </dgm:pt>
    <dgm:pt modelId="{D7FE6C0A-DEDB-48D2-AAB6-9980DA305151}">
      <dgm:prSet/>
      <dgm:spPr/>
      <dgm:t>
        <a:bodyPr/>
        <a:lstStyle/>
        <a:p>
          <a:pPr rtl="0"/>
          <a:r>
            <a:rPr lang="zh-TW" dirty="0" smtClean="0">
              <a:latin typeface="文鼎特毛楷" panose="020B0609010101010101" pitchFamily="49" charset="-120"/>
              <a:ea typeface="文鼎特毛楷" panose="020B0609010101010101" pitchFamily="49" charset="-120"/>
            </a:rPr>
            <a:t>倒掉積水</a:t>
          </a:r>
          <a:endParaRPr lang="zh-TW" dirty="0">
            <a:latin typeface="文鼎特毛楷" panose="020B0609010101010101" pitchFamily="49" charset="-120"/>
            <a:ea typeface="文鼎特毛楷" panose="020B0609010101010101" pitchFamily="49" charset="-120"/>
          </a:endParaRPr>
        </a:p>
      </dgm:t>
    </dgm:pt>
    <dgm:pt modelId="{D068726E-0FAB-4E0C-B5B4-EF28BF5CBDCB}" type="parTrans" cxnId="{F881CA2D-2EFB-44BB-B13C-794A444A8A05}">
      <dgm:prSet/>
      <dgm:spPr/>
      <dgm:t>
        <a:bodyPr/>
        <a:lstStyle/>
        <a:p>
          <a:endParaRPr lang="zh-TW" altLang="en-US"/>
        </a:p>
      </dgm:t>
    </dgm:pt>
    <dgm:pt modelId="{E02A8812-740F-4CD7-9B44-886C7CE7B27E}" type="sibTrans" cxnId="{F881CA2D-2EFB-44BB-B13C-794A444A8A05}">
      <dgm:prSet/>
      <dgm:spPr/>
      <dgm:t>
        <a:bodyPr/>
        <a:lstStyle/>
        <a:p>
          <a:endParaRPr lang="zh-TW" altLang="en-US"/>
        </a:p>
      </dgm:t>
    </dgm:pt>
    <dgm:pt modelId="{0A6CF22F-A151-486B-802F-ECE9131B9825}">
      <dgm:prSet/>
      <dgm:spPr/>
      <dgm:t>
        <a:bodyPr/>
        <a:lstStyle/>
        <a:p>
          <a:pPr rtl="0"/>
          <a:r>
            <a:rPr lang="zh-TW" smtClean="0">
              <a:latin typeface="文鼎特毛楷" panose="020B0609010101010101" pitchFamily="49" charset="-120"/>
              <a:ea typeface="文鼎特毛楷" panose="020B0609010101010101" pitchFamily="49" charset="-120"/>
            </a:rPr>
            <a:t>清</a:t>
          </a:r>
          <a:endParaRPr lang="zh-TW">
            <a:latin typeface="文鼎特毛楷" panose="020B0609010101010101" pitchFamily="49" charset="-120"/>
            <a:ea typeface="文鼎特毛楷" panose="020B0609010101010101" pitchFamily="49" charset="-120"/>
          </a:endParaRPr>
        </a:p>
      </dgm:t>
    </dgm:pt>
    <dgm:pt modelId="{E37157A0-3271-46DB-99A6-774B12623AA5}" type="parTrans" cxnId="{60ECEA98-D34E-46A0-B8D3-5D93324CF432}">
      <dgm:prSet/>
      <dgm:spPr/>
      <dgm:t>
        <a:bodyPr/>
        <a:lstStyle/>
        <a:p>
          <a:endParaRPr lang="zh-TW" altLang="en-US"/>
        </a:p>
      </dgm:t>
    </dgm:pt>
    <dgm:pt modelId="{4B3C619D-9A9C-4A83-AE48-3F845D1714C2}" type="sibTrans" cxnId="{60ECEA98-D34E-46A0-B8D3-5D93324CF432}">
      <dgm:prSet/>
      <dgm:spPr/>
      <dgm:t>
        <a:bodyPr/>
        <a:lstStyle/>
        <a:p>
          <a:endParaRPr lang="zh-TW" altLang="en-US"/>
        </a:p>
      </dgm:t>
    </dgm:pt>
    <dgm:pt modelId="{7C5B2C10-8214-4540-A17D-C3243B0AFE18}">
      <dgm:prSet/>
      <dgm:spPr/>
      <dgm:t>
        <a:bodyPr/>
        <a:lstStyle/>
        <a:p>
          <a:pPr rtl="0"/>
          <a:r>
            <a:rPr lang="zh-TW" dirty="0" smtClean="0">
              <a:latin typeface="文鼎特毛楷" panose="020B0609010101010101" pitchFamily="49" charset="-120"/>
              <a:ea typeface="文鼎特毛楷" panose="020B0609010101010101" pitchFamily="49" charset="-120"/>
            </a:rPr>
            <a:t>清潔容器</a:t>
          </a:r>
          <a:endParaRPr lang="zh-TW" dirty="0">
            <a:latin typeface="文鼎特毛楷" panose="020B0609010101010101" pitchFamily="49" charset="-120"/>
            <a:ea typeface="文鼎特毛楷" panose="020B0609010101010101" pitchFamily="49" charset="-120"/>
          </a:endParaRPr>
        </a:p>
      </dgm:t>
    </dgm:pt>
    <dgm:pt modelId="{133FFBFA-1B64-4C1B-8728-82E2A97F1ABD}" type="parTrans" cxnId="{03EEAF20-2682-4BED-81DD-329A4B45E34F}">
      <dgm:prSet/>
      <dgm:spPr/>
      <dgm:t>
        <a:bodyPr/>
        <a:lstStyle/>
        <a:p>
          <a:endParaRPr lang="zh-TW" altLang="en-US"/>
        </a:p>
      </dgm:t>
    </dgm:pt>
    <dgm:pt modelId="{EBE89246-55A2-46B0-A790-648012F41019}" type="sibTrans" cxnId="{03EEAF20-2682-4BED-81DD-329A4B45E34F}">
      <dgm:prSet/>
      <dgm:spPr/>
      <dgm:t>
        <a:bodyPr/>
        <a:lstStyle/>
        <a:p>
          <a:endParaRPr lang="zh-TW" altLang="en-US"/>
        </a:p>
      </dgm:t>
    </dgm:pt>
    <dgm:pt modelId="{472A2748-6E9F-46BC-B527-6E508048F8FD}">
      <dgm:prSet/>
      <dgm:spPr/>
      <dgm:t>
        <a:bodyPr/>
        <a:lstStyle/>
        <a:p>
          <a:pPr rtl="0"/>
          <a:r>
            <a:rPr lang="zh-TW" smtClean="0">
              <a:latin typeface="文鼎特毛楷" panose="020B0609010101010101" pitchFamily="49" charset="-120"/>
              <a:ea typeface="文鼎特毛楷" panose="020B0609010101010101" pitchFamily="49" charset="-120"/>
            </a:rPr>
            <a:t>刷</a:t>
          </a:r>
          <a:endParaRPr lang="zh-TW">
            <a:latin typeface="文鼎特毛楷" panose="020B0609010101010101" pitchFamily="49" charset="-120"/>
            <a:ea typeface="文鼎特毛楷" panose="020B0609010101010101" pitchFamily="49" charset="-120"/>
          </a:endParaRPr>
        </a:p>
      </dgm:t>
    </dgm:pt>
    <dgm:pt modelId="{40877924-6247-4AB1-9A6A-93652A53ED76}" type="parTrans" cxnId="{06B88630-A973-4564-90F2-E63F037887D1}">
      <dgm:prSet/>
      <dgm:spPr/>
      <dgm:t>
        <a:bodyPr/>
        <a:lstStyle/>
        <a:p>
          <a:endParaRPr lang="zh-TW" altLang="en-US"/>
        </a:p>
      </dgm:t>
    </dgm:pt>
    <dgm:pt modelId="{254BA749-82CF-4CD2-9459-99EEE5BC0002}" type="sibTrans" cxnId="{06B88630-A973-4564-90F2-E63F037887D1}">
      <dgm:prSet/>
      <dgm:spPr/>
      <dgm:t>
        <a:bodyPr/>
        <a:lstStyle/>
        <a:p>
          <a:endParaRPr lang="zh-TW" altLang="en-US"/>
        </a:p>
      </dgm:t>
    </dgm:pt>
    <dgm:pt modelId="{FB640447-C873-47B2-985F-CC3652E348F9}">
      <dgm:prSet/>
      <dgm:spPr/>
      <dgm:t>
        <a:bodyPr/>
        <a:lstStyle/>
        <a:p>
          <a:pPr rtl="0"/>
          <a:r>
            <a:rPr lang="zh-TW" dirty="0" smtClean="0">
              <a:latin typeface="文鼎特毛楷" panose="020B0609010101010101" pitchFamily="49" charset="-120"/>
              <a:ea typeface="文鼎特毛楷" panose="020B0609010101010101" pitchFamily="49" charset="-120"/>
            </a:rPr>
            <a:t>刷除蟲卵</a:t>
          </a:r>
          <a:endParaRPr lang="zh-TW" dirty="0">
            <a:latin typeface="文鼎特毛楷" panose="020B0609010101010101" pitchFamily="49" charset="-120"/>
            <a:ea typeface="文鼎特毛楷" panose="020B0609010101010101" pitchFamily="49" charset="-120"/>
          </a:endParaRPr>
        </a:p>
      </dgm:t>
    </dgm:pt>
    <dgm:pt modelId="{775EE349-1CF9-4A64-8B98-52367127938A}" type="parTrans" cxnId="{B7EF0C6F-D88C-4A6F-B4FE-EDC677A11FD4}">
      <dgm:prSet/>
      <dgm:spPr/>
      <dgm:t>
        <a:bodyPr/>
        <a:lstStyle/>
        <a:p>
          <a:endParaRPr lang="zh-TW" altLang="en-US"/>
        </a:p>
      </dgm:t>
    </dgm:pt>
    <dgm:pt modelId="{2780426F-6024-4D64-987E-C07290B2538D}" type="sibTrans" cxnId="{B7EF0C6F-D88C-4A6F-B4FE-EDC677A11FD4}">
      <dgm:prSet/>
      <dgm:spPr/>
      <dgm:t>
        <a:bodyPr/>
        <a:lstStyle/>
        <a:p>
          <a:endParaRPr lang="zh-TW" altLang="en-US"/>
        </a:p>
      </dgm:t>
    </dgm:pt>
    <dgm:pt modelId="{83F1C292-F850-4EC2-8A0B-AFD1D73D7E87}" type="pres">
      <dgm:prSet presAssocID="{B3F0BA2C-2258-417D-89AC-F9FBD88184D0}" presName="composite" presStyleCnt="0">
        <dgm:presLayoutVars>
          <dgm:chMax val="5"/>
          <dgm:dir/>
          <dgm:animLvl val="ctr"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0CD19C89-CAA7-4ACE-AA8C-0A78A1F1D95F}" type="pres">
      <dgm:prSet presAssocID="{B3F0BA2C-2258-417D-89AC-F9FBD88184D0}" presName="cycle" presStyleCnt="0"/>
      <dgm:spPr/>
    </dgm:pt>
    <dgm:pt modelId="{D47A09B1-287A-4683-92D9-9E1FE425945E}" type="pres">
      <dgm:prSet presAssocID="{B3F0BA2C-2258-417D-89AC-F9FBD88184D0}" presName="centerShape" presStyleCnt="0"/>
      <dgm:spPr/>
    </dgm:pt>
    <dgm:pt modelId="{EB183713-9253-4D38-B39C-D8D79A0D4DE8}" type="pres">
      <dgm:prSet presAssocID="{B3F0BA2C-2258-417D-89AC-F9FBD88184D0}" presName="connSite" presStyleLbl="node1" presStyleIdx="0" presStyleCnt="5"/>
      <dgm:spPr/>
    </dgm:pt>
    <dgm:pt modelId="{B2E7784E-E9C6-4867-9308-81D985A18576}" type="pres">
      <dgm:prSet presAssocID="{B3F0BA2C-2258-417D-89AC-F9FBD88184D0}" presName="visible" presStyleLbl="node1" presStyleIdx="0" presStyleCnt="5" custScaleX="96851" custScaleY="100383"/>
      <dgm:spPr>
        <a:blipFill dpi="0" rotWithShape="1"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127B5EA2-2AB8-4EF1-B3DB-AD0953DF233C}" type="pres">
      <dgm:prSet presAssocID="{EABD09B4-A00A-4BE7-9735-F197C150E8B8}" presName="Name25" presStyleLbl="parChTrans1D1" presStyleIdx="0" presStyleCnt="4"/>
      <dgm:spPr/>
      <dgm:t>
        <a:bodyPr/>
        <a:lstStyle/>
        <a:p>
          <a:endParaRPr lang="zh-TW" altLang="en-US"/>
        </a:p>
      </dgm:t>
    </dgm:pt>
    <dgm:pt modelId="{DF29EAB3-7ED4-4CA9-AF2F-813A0FD42270}" type="pres">
      <dgm:prSet presAssocID="{103DC6CC-F9D9-4AB0-A4CB-42E0F98E73AE}" presName="node" presStyleCnt="0"/>
      <dgm:spPr/>
    </dgm:pt>
    <dgm:pt modelId="{769F6E47-9347-4BF5-9AD2-80EBBFDD87FA}" type="pres">
      <dgm:prSet presAssocID="{103DC6CC-F9D9-4AB0-A4CB-42E0F98E73AE}" presName="parentNode" presStyleLbl="node1" presStyleIdx="1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2F191E86-6CE0-41D3-A03F-B7FB35BB54E7}" type="pres">
      <dgm:prSet presAssocID="{103DC6CC-F9D9-4AB0-A4CB-42E0F98E73AE}" presName="childNode" presStyleLbl="revTx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00E97B18-AF69-4789-9D5A-E3B6A478B98C}" type="pres">
      <dgm:prSet presAssocID="{F0DDB52A-DFF7-4575-8B23-1355D66FEB57}" presName="Name25" presStyleLbl="parChTrans1D1" presStyleIdx="1" presStyleCnt="4"/>
      <dgm:spPr/>
      <dgm:t>
        <a:bodyPr/>
        <a:lstStyle/>
        <a:p>
          <a:endParaRPr lang="zh-TW" altLang="en-US"/>
        </a:p>
      </dgm:t>
    </dgm:pt>
    <dgm:pt modelId="{6D358C32-ABFA-4C18-AA27-ADC8EB7770AD}" type="pres">
      <dgm:prSet presAssocID="{21385F06-9684-4503-855A-20D330D175B2}" presName="node" presStyleCnt="0"/>
      <dgm:spPr/>
    </dgm:pt>
    <dgm:pt modelId="{02B3CF4F-E2DF-462E-93B9-ED4A02F4D086}" type="pres">
      <dgm:prSet presAssocID="{21385F06-9684-4503-855A-20D330D175B2}" presName="parentNode" presStyleLbl="node1" presStyleIdx="2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45CBCB98-A409-40C9-9715-63B81E2A0B1C}" type="pres">
      <dgm:prSet presAssocID="{21385F06-9684-4503-855A-20D330D175B2}" presName="childNode" presStyleLbl="revTx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281E3583-DE58-42C0-A68E-C33EBFC0629D}" type="pres">
      <dgm:prSet presAssocID="{E37157A0-3271-46DB-99A6-774B12623AA5}" presName="Name25" presStyleLbl="parChTrans1D1" presStyleIdx="2" presStyleCnt="4"/>
      <dgm:spPr/>
      <dgm:t>
        <a:bodyPr/>
        <a:lstStyle/>
        <a:p>
          <a:endParaRPr lang="zh-TW" altLang="en-US"/>
        </a:p>
      </dgm:t>
    </dgm:pt>
    <dgm:pt modelId="{9A7CFFB5-217A-4CE9-BA26-C310BB855E25}" type="pres">
      <dgm:prSet presAssocID="{0A6CF22F-A151-486B-802F-ECE9131B9825}" presName="node" presStyleCnt="0"/>
      <dgm:spPr/>
    </dgm:pt>
    <dgm:pt modelId="{6D9BB0B4-995F-4C36-AC2C-50363F1EFC43}" type="pres">
      <dgm:prSet presAssocID="{0A6CF22F-A151-486B-802F-ECE9131B9825}" presName="parentNode" presStyleLbl="node1" presStyleIdx="3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7B196FC1-8A8A-460D-B112-B429D8609A99}" type="pres">
      <dgm:prSet presAssocID="{0A6CF22F-A151-486B-802F-ECE9131B9825}" presName="childNode" presStyleLbl="revTx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5596D143-B307-4D22-9D84-F78F3E02B7CE}" type="pres">
      <dgm:prSet presAssocID="{40877924-6247-4AB1-9A6A-93652A53ED76}" presName="Name25" presStyleLbl="parChTrans1D1" presStyleIdx="3" presStyleCnt="4"/>
      <dgm:spPr/>
      <dgm:t>
        <a:bodyPr/>
        <a:lstStyle/>
        <a:p>
          <a:endParaRPr lang="zh-TW" altLang="en-US"/>
        </a:p>
      </dgm:t>
    </dgm:pt>
    <dgm:pt modelId="{380D43CC-4B91-4DC4-9A13-DA1F22D05CAE}" type="pres">
      <dgm:prSet presAssocID="{472A2748-6E9F-46BC-B527-6E508048F8FD}" presName="node" presStyleCnt="0"/>
      <dgm:spPr/>
    </dgm:pt>
    <dgm:pt modelId="{A7134F3A-8885-47F4-A33F-5B4C848B336D}" type="pres">
      <dgm:prSet presAssocID="{472A2748-6E9F-46BC-B527-6E508048F8FD}" presName="parentNode" presStyleLbl="node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A88962A6-38EB-41CE-92A3-D1474FAEE2ED}" type="pres">
      <dgm:prSet presAssocID="{472A2748-6E9F-46BC-B527-6E508048F8FD}" presName="childNode" presStyleLbl="revTx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BFE33A05-71EC-4185-AFE9-4666B5401DAB}" type="presOf" srcId="{472A2748-6E9F-46BC-B527-6E508048F8FD}" destId="{A7134F3A-8885-47F4-A33F-5B4C848B336D}" srcOrd="0" destOrd="0" presId="urn:microsoft.com/office/officeart/2005/8/layout/radial2"/>
    <dgm:cxn modelId="{25732BE2-D112-4EBC-82CC-1DB59C08EED9}" srcId="{103DC6CC-F9D9-4AB0-A4CB-42E0F98E73AE}" destId="{9223343C-6009-4405-AAB9-F5125E9BB9D6}" srcOrd="0" destOrd="0" parTransId="{A30EB3C0-3AEA-4888-BEDE-B320CF3172FA}" sibTransId="{3D4A61DC-A661-4B6B-8A71-6D15D5B994DF}"/>
    <dgm:cxn modelId="{03EEAF20-2682-4BED-81DD-329A4B45E34F}" srcId="{0A6CF22F-A151-486B-802F-ECE9131B9825}" destId="{7C5B2C10-8214-4540-A17D-C3243B0AFE18}" srcOrd="0" destOrd="0" parTransId="{133FFBFA-1B64-4C1B-8728-82E2A97F1ABD}" sibTransId="{EBE89246-55A2-46B0-A790-648012F41019}"/>
    <dgm:cxn modelId="{B7EF0C6F-D88C-4A6F-B4FE-EDC677A11FD4}" srcId="{472A2748-6E9F-46BC-B527-6E508048F8FD}" destId="{FB640447-C873-47B2-985F-CC3652E348F9}" srcOrd="0" destOrd="0" parTransId="{775EE349-1CF9-4A64-8B98-52367127938A}" sibTransId="{2780426F-6024-4D64-987E-C07290B2538D}"/>
    <dgm:cxn modelId="{20328246-E52F-4B9C-83E2-8B89C7848FC6}" type="presOf" srcId="{7C5B2C10-8214-4540-A17D-C3243B0AFE18}" destId="{7B196FC1-8A8A-460D-B112-B429D8609A99}" srcOrd="0" destOrd="0" presId="urn:microsoft.com/office/officeart/2005/8/layout/radial2"/>
    <dgm:cxn modelId="{C8401416-1B28-4392-9267-9FA3ED4F6BE2}" type="presOf" srcId="{E37157A0-3271-46DB-99A6-774B12623AA5}" destId="{281E3583-DE58-42C0-A68E-C33EBFC0629D}" srcOrd="0" destOrd="0" presId="urn:microsoft.com/office/officeart/2005/8/layout/radial2"/>
    <dgm:cxn modelId="{B5513178-E48B-4767-AAC7-C15434C9E0CD}" type="presOf" srcId="{40877924-6247-4AB1-9A6A-93652A53ED76}" destId="{5596D143-B307-4D22-9D84-F78F3E02B7CE}" srcOrd="0" destOrd="0" presId="urn:microsoft.com/office/officeart/2005/8/layout/radial2"/>
    <dgm:cxn modelId="{83C11F35-0AE9-4A26-99C3-66F2011B796F}" type="presOf" srcId="{FB640447-C873-47B2-985F-CC3652E348F9}" destId="{A88962A6-38EB-41CE-92A3-D1474FAEE2ED}" srcOrd="0" destOrd="0" presId="urn:microsoft.com/office/officeart/2005/8/layout/radial2"/>
    <dgm:cxn modelId="{34BFCDFC-698D-4C60-B7A3-5CA0020243EF}" type="presOf" srcId="{B3F0BA2C-2258-417D-89AC-F9FBD88184D0}" destId="{83F1C292-F850-4EC2-8A0B-AFD1D73D7E87}" srcOrd="0" destOrd="0" presId="urn:microsoft.com/office/officeart/2005/8/layout/radial2"/>
    <dgm:cxn modelId="{A9B4405D-050A-4804-96E9-BE53D7DC1BCA}" type="presOf" srcId="{EABD09B4-A00A-4BE7-9735-F197C150E8B8}" destId="{127B5EA2-2AB8-4EF1-B3DB-AD0953DF233C}" srcOrd="0" destOrd="0" presId="urn:microsoft.com/office/officeart/2005/8/layout/radial2"/>
    <dgm:cxn modelId="{F881CA2D-2EFB-44BB-B13C-794A444A8A05}" srcId="{21385F06-9684-4503-855A-20D330D175B2}" destId="{D7FE6C0A-DEDB-48D2-AAB6-9980DA305151}" srcOrd="0" destOrd="0" parTransId="{D068726E-0FAB-4E0C-B5B4-EF28BF5CBDCB}" sibTransId="{E02A8812-740F-4CD7-9B44-886C7CE7B27E}"/>
    <dgm:cxn modelId="{2E752A5D-F1A2-4E1E-811E-87CFECC94A5A}" type="presOf" srcId="{21385F06-9684-4503-855A-20D330D175B2}" destId="{02B3CF4F-E2DF-462E-93B9-ED4A02F4D086}" srcOrd="0" destOrd="0" presId="urn:microsoft.com/office/officeart/2005/8/layout/radial2"/>
    <dgm:cxn modelId="{60ECEA98-D34E-46A0-B8D3-5D93324CF432}" srcId="{B3F0BA2C-2258-417D-89AC-F9FBD88184D0}" destId="{0A6CF22F-A151-486B-802F-ECE9131B9825}" srcOrd="2" destOrd="0" parTransId="{E37157A0-3271-46DB-99A6-774B12623AA5}" sibTransId="{4B3C619D-9A9C-4A83-AE48-3F845D1714C2}"/>
    <dgm:cxn modelId="{F2337B76-E336-407D-BBC8-59E3457E1A90}" type="presOf" srcId="{103DC6CC-F9D9-4AB0-A4CB-42E0F98E73AE}" destId="{769F6E47-9347-4BF5-9AD2-80EBBFDD87FA}" srcOrd="0" destOrd="0" presId="urn:microsoft.com/office/officeart/2005/8/layout/radial2"/>
    <dgm:cxn modelId="{DCC76B88-EBF4-40D1-AB17-F74EC1D5CEAA}" srcId="{B3F0BA2C-2258-417D-89AC-F9FBD88184D0}" destId="{21385F06-9684-4503-855A-20D330D175B2}" srcOrd="1" destOrd="0" parTransId="{F0DDB52A-DFF7-4575-8B23-1355D66FEB57}" sibTransId="{F8B41961-CD1A-423F-A707-449759921B14}"/>
    <dgm:cxn modelId="{D4962D0F-9929-4BFE-9B7E-06D068EF10E4}" srcId="{B3F0BA2C-2258-417D-89AC-F9FBD88184D0}" destId="{103DC6CC-F9D9-4AB0-A4CB-42E0F98E73AE}" srcOrd="0" destOrd="0" parTransId="{EABD09B4-A00A-4BE7-9735-F197C150E8B8}" sibTransId="{5C89D138-FAFC-4218-8A22-202063F913C5}"/>
    <dgm:cxn modelId="{F4B64E7B-582D-40AC-9675-0A5808B135F0}" type="presOf" srcId="{9223343C-6009-4405-AAB9-F5125E9BB9D6}" destId="{2F191E86-6CE0-41D3-A03F-B7FB35BB54E7}" srcOrd="0" destOrd="0" presId="urn:microsoft.com/office/officeart/2005/8/layout/radial2"/>
    <dgm:cxn modelId="{1FFFA596-B605-4D7A-9A37-4DDC4F38EABE}" type="presOf" srcId="{F0DDB52A-DFF7-4575-8B23-1355D66FEB57}" destId="{00E97B18-AF69-4789-9D5A-E3B6A478B98C}" srcOrd="0" destOrd="0" presId="urn:microsoft.com/office/officeart/2005/8/layout/radial2"/>
    <dgm:cxn modelId="{5751B858-8BC6-487A-92B7-639AEF10A939}" type="presOf" srcId="{D7FE6C0A-DEDB-48D2-AAB6-9980DA305151}" destId="{45CBCB98-A409-40C9-9715-63B81E2A0B1C}" srcOrd="0" destOrd="0" presId="urn:microsoft.com/office/officeart/2005/8/layout/radial2"/>
    <dgm:cxn modelId="{06B88630-A973-4564-90F2-E63F037887D1}" srcId="{B3F0BA2C-2258-417D-89AC-F9FBD88184D0}" destId="{472A2748-6E9F-46BC-B527-6E508048F8FD}" srcOrd="3" destOrd="0" parTransId="{40877924-6247-4AB1-9A6A-93652A53ED76}" sibTransId="{254BA749-82CF-4CD2-9459-99EEE5BC0002}"/>
    <dgm:cxn modelId="{A4DFBF6E-462F-4C6C-AE3E-9436AFA78818}" type="presOf" srcId="{0A6CF22F-A151-486B-802F-ECE9131B9825}" destId="{6D9BB0B4-995F-4C36-AC2C-50363F1EFC43}" srcOrd="0" destOrd="0" presId="urn:microsoft.com/office/officeart/2005/8/layout/radial2"/>
    <dgm:cxn modelId="{C4FA9AF2-0BC6-4924-BFED-E30189B80A5B}" type="presParOf" srcId="{83F1C292-F850-4EC2-8A0B-AFD1D73D7E87}" destId="{0CD19C89-CAA7-4ACE-AA8C-0A78A1F1D95F}" srcOrd="0" destOrd="0" presId="urn:microsoft.com/office/officeart/2005/8/layout/radial2"/>
    <dgm:cxn modelId="{1B5D5792-C810-4CD6-83B8-72C8D579F8DE}" type="presParOf" srcId="{0CD19C89-CAA7-4ACE-AA8C-0A78A1F1D95F}" destId="{D47A09B1-287A-4683-92D9-9E1FE425945E}" srcOrd="0" destOrd="0" presId="urn:microsoft.com/office/officeart/2005/8/layout/radial2"/>
    <dgm:cxn modelId="{D9E7F9C5-0DA9-46FF-8200-74D4681E9F9C}" type="presParOf" srcId="{D47A09B1-287A-4683-92D9-9E1FE425945E}" destId="{EB183713-9253-4D38-B39C-D8D79A0D4DE8}" srcOrd="0" destOrd="0" presId="urn:microsoft.com/office/officeart/2005/8/layout/radial2"/>
    <dgm:cxn modelId="{50D40FDB-DEAD-409A-88D5-1F1A1AB46DAF}" type="presParOf" srcId="{D47A09B1-287A-4683-92D9-9E1FE425945E}" destId="{B2E7784E-E9C6-4867-9308-81D985A18576}" srcOrd="1" destOrd="0" presId="urn:microsoft.com/office/officeart/2005/8/layout/radial2"/>
    <dgm:cxn modelId="{9E97A61F-7BC2-4D8F-91D8-C052905B55A9}" type="presParOf" srcId="{0CD19C89-CAA7-4ACE-AA8C-0A78A1F1D95F}" destId="{127B5EA2-2AB8-4EF1-B3DB-AD0953DF233C}" srcOrd="1" destOrd="0" presId="urn:microsoft.com/office/officeart/2005/8/layout/radial2"/>
    <dgm:cxn modelId="{35D3C7BE-881A-444E-9B23-19C66BA87E6A}" type="presParOf" srcId="{0CD19C89-CAA7-4ACE-AA8C-0A78A1F1D95F}" destId="{DF29EAB3-7ED4-4CA9-AF2F-813A0FD42270}" srcOrd="2" destOrd="0" presId="urn:microsoft.com/office/officeart/2005/8/layout/radial2"/>
    <dgm:cxn modelId="{116E733F-9C83-442C-9EB6-6EB94F1010D8}" type="presParOf" srcId="{DF29EAB3-7ED4-4CA9-AF2F-813A0FD42270}" destId="{769F6E47-9347-4BF5-9AD2-80EBBFDD87FA}" srcOrd="0" destOrd="0" presId="urn:microsoft.com/office/officeart/2005/8/layout/radial2"/>
    <dgm:cxn modelId="{30EDF746-E108-4B7B-9923-50BC45ED1F92}" type="presParOf" srcId="{DF29EAB3-7ED4-4CA9-AF2F-813A0FD42270}" destId="{2F191E86-6CE0-41D3-A03F-B7FB35BB54E7}" srcOrd="1" destOrd="0" presId="urn:microsoft.com/office/officeart/2005/8/layout/radial2"/>
    <dgm:cxn modelId="{B1863953-A856-4A97-B731-6195A5F5B892}" type="presParOf" srcId="{0CD19C89-CAA7-4ACE-AA8C-0A78A1F1D95F}" destId="{00E97B18-AF69-4789-9D5A-E3B6A478B98C}" srcOrd="3" destOrd="0" presId="urn:microsoft.com/office/officeart/2005/8/layout/radial2"/>
    <dgm:cxn modelId="{C558F694-3C97-4904-8F48-54D47C1232BF}" type="presParOf" srcId="{0CD19C89-CAA7-4ACE-AA8C-0A78A1F1D95F}" destId="{6D358C32-ABFA-4C18-AA27-ADC8EB7770AD}" srcOrd="4" destOrd="0" presId="urn:microsoft.com/office/officeart/2005/8/layout/radial2"/>
    <dgm:cxn modelId="{00102227-9BD4-4DFA-9CDB-8BD735269969}" type="presParOf" srcId="{6D358C32-ABFA-4C18-AA27-ADC8EB7770AD}" destId="{02B3CF4F-E2DF-462E-93B9-ED4A02F4D086}" srcOrd="0" destOrd="0" presId="urn:microsoft.com/office/officeart/2005/8/layout/radial2"/>
    <dgm:cxn modelId="{EEAB9BF2-0247-4FA8-98D5-DFEB25E72782}" type="presParOf" srcId="{6D358C32-ABFA-4C18-AA27-ADC8EB7770AD}" destId="{45CBCB98-A409-40C9-9715-63B81E2A0B1C}" srcOrd="1" destOrd="0" presId="urn:microsoft.com/office/officeart/2005/8/layout/radial2"/>
    <dgm:cxn modelId="{F37B87E6-413B-47FD-B48C-70FFF15273F3}" type="presParOf" srcId="{0CD19C89-CAA7-4ACE-AA8C-0A78A1F1D95F}" destId="{281E3583-DE58-42C0-A68E-C33EBFC0629D}" srcOrd="5" destOrd="0" presId="urn:microsoft.com/office/officeart/2005/8/layout/radial2"/>
    <dgm:cxn modelId="{9F957464-8E99-4D55-8774-079D42E5D397}" type="presParOf" srcId="{0CD19C89-CAA7-4ACE-AA8C-0A78A1F1D95F}" destId="{9A7CFFB5-217A-4CE9-BA26-C310BB855E25}" srcOrd="6" destOrd="0" presId="urn:microsoft.com/office/officeart/2005/8/layout/radial2"/>
    <dgm:cxn modelId="{290E0487-21F3-48EC-9903-A910D94630C6}" type="presParOf" srcId="{9A7CFFB5-217A-4CE9-BA26-C310BB855E25}" destId="{6D9BB0B4-995F-4C36-AC2C-50363F1EFC43}" srcOrd="0" destOrd="0" presId="urn:microsoft.com/office/officeart/2005/8/layout/radial2"/>
    <dgm:cxn modelId="{4CBE605D-6282-4068-ACD4-98D3B1CB83D7}" type="presParOf" srcId="{9A7CFFB5-217A-4CE9-BA26-C310BB855E25}" destId="{7B196FC1-8A8A-460D-B112-B429D8609A99}" srcOrd="1" destOrd="0" presId="urn:microsoft.com/office/officeart/2005/8/layout/radial2"/>
    <dgm:cxn modelId="{81BF471E-34C6-4AC9-B4FE-B92E0F9E94AC}" type="presParOf" srcId="{0CD19C89-CAA7-4ACE-AA8C-0A78A1F1D95F}" destId="{5596D143-B307-4D22-9D84-F78F3E02B7CE}" srcOrd="7" destOrd="0" presId="urn:microsoft.com/office/officeart/2005/8/layout/radial2"/>
    <dgm:cxn modelId="{024DE02A-3AE0-4555-8BC4-04E26AB0AAFB}" type="presParOf" srcId="{0CD19C89-CAA7-4ACE-AA8C-0A78A1F1D95F}" destId="{380D43CC-4B91-4DC4-9A13-DA1F22D05CAE}" srcOrd="8" destOrd="0" presId="urn:microsoft.com/office/officeart/2005/8/layout/radial2"/>
    <dgm:cxn modelId="{FCCB0296-A83C-4446-92B0-A346F4C1910B}" type="presParOf" srcId="{380D43CC-4B91-4DC4-9A13-DA1F22D05CAE}" destId="{A7134F3A-8885-47F4-A33F-5B4C848B336D}" srcOrd="0" destOrd="0" presId="urn:microsoft.com/office/officeart/2005/8/layout/radial2"/>
    <dgm:cxn modelId="{E2DE3D52-4A96-487B-B47E-5A737E2EAF5E}" type="presParOf" srcId="{380D43CC-4B91-4DC4-9A13-DA1F22D05CAE}" destId="{A88962A6-38EB-41CE-92A3-D1474FAEE2ED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596D143-B307-4D22-9D84-F78F3E02B7CE}">
      <dsp:nvSpPr>
        <dsp:cNvPr id="0" name=""/>
        <dsp:cNvSpPr/>
      </dsp:nvSpPr>
      <dsp:spPr>
        <a:xfrm rot="3683624">
          <a:off x="2135963" y="2996052"/>
          <a:ext cx="788718" cy="41396"/>
        </a:xfrm>
        <a:custGeom>
          <a:avLst/>
          <a:gdLst/>
          <a:ahLst/>
          <a:cxnLst/>
          <a:rect l="0" t="0" r="0" b="0"/>
          <a:pathLst>
            <a:path>
              <a:moveTo>
                <a:pt x="0" y="20698"/>
              </a:moveTo>
              <a:lnTo>
                <a:pt x="788718" y="20698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81E3583-DE58-42C0-A68E-C33EBFC0629D}">
      <dsp:nvSpPr>
        <dsp:cNvPr id="0" name=""/>
        <dsp:cNvSpPr/>
      </dsp:nvSpPr>
      <dsp:spPr>
        <a:xfrm rot="1312867">
          <a:off x="2570285" y="2426951"/>
          <a:ext cx="563077" cy="41396"/>
        </a:xfrm>
        <a:custGeom>
          <a:avLst/>
          <a:gdLst/>
          <a:ahLst/>
          <a:cxnLst/>
          <a:rect l="0" t="0" r="0" b="0"/>
          <a:pathLst>
            <a:path>
              <a:moveTo>
                <a:pt x="0" y="20698"/>
              </a:moveTo>
              <a:lnTo>
                <a:pt x="563077" y="20698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0E97B18-AF69-4789-9D5A-E3B6A478B98C}">
      <dsp:nvSpPr>
        <dsp:cNvPr id="0" name=""/>
        <dsp:cNvSpPr/>
      </dsp:nvSpPr>
      <dsp:spPr>
        <a:xfrm rot="20287133">
          <a:off x="2570285" y="1777080"/>
          <a:ext cx="563077" cy="41396"/>
        </a:xfrm>
        <a:custGeom>
          <a:avLst/>
          <a:gdLst/>
          <a:ahLst/>
          <a:cxnLst/>
          <a:rect l="0" t="0" r="0" b="0"/>
          <a:pathLst>
            <a:path>
              <a:moveTo>
                <a:pt x="0" y="20698"/>
              </a:moveTo>
              <a:lnTo>
                <a:pt x="563077" y="20698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27B5EA2-2AB8-4EF1-B3DB-AD0953DF233C}">
      <dsp:nvSpPr>
        <dsp:cNvPr id="0" name=""/>
        <dsp:cNvSpPr/>
      </dsp:nvSpPr>
      <dsp:spPr>
        <a:xfrm rot="17916376">
          <a:off x="2135963" y="1207979"/>
          <a:ext cx="788718" cy="41396"/>
        </a:xfrm>
        <a:custGeom>
          <a:avLst/>
          <a:gdLst/>
          <a:ahLst/>
          <a:cxnLst/>
          <a:rect l="0" t="0" r="0" b="0"/>
          <a:pathLst>
            <a:path>
              <a:moveTo>
                <a:pt x="0" y="20698"/>
              </a:moveTo>
              <a:lnTo>
                <a:pt x="788718" y="20698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2E7784E-E9C6-4867-9308-81D985A18576}">
      <dsp:nvSpPr>
        <dsp:cNvPr id="0" name=""/>
        <dsp:cNvSpPr/>
      </dsp:nvSpPr>
      <dsp:spPr>
        <a:xfrm>
          <a:off x="1284800" y="1337122"/>
          <a:ext cx="1515901" cy="1571184"/>
        </a:xfrm>
        <a:prstGeom prst="ellipse">
          <a:avLst/>
        </a:prstGeom>
        <a:blipFill dpi="0" rotWithShape="1"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69F6E47-9347-4BF5-9AD2-80EBBFDD87FA}">
      <dsp:nvSpPr>
        <dsp:cNvPr id="0" name=""/>
        <dsp:cNvSpPr/>
      </dsp:nvSpPr>
      <dsp:spPr>
        <a:xfrm>
          <a:off x="2474398" y="663"/>
          <a:ext cx="939113" cy="939113"/>
        </a:xfrm>
        <a:prstGeom prst="ellipse">
          <a:avLst/>
        </a:prstGeom>
        <a:solidFill>
          <a:schemeClr val="accent4">
            <a:hueOff val="2598923"/>
            <a:satOff val="-11992"/>
            <a:lumOff val="44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035" tIns="26035" rIns="26035" bIns="26035" numCol="1" spcCol="1270" anchor="ctr" anchorCtr="0">
          <a:noAutofit/>
        </a:bodyPr>
        <a:lstStyle/>
        <a:p>
          <a:pPr lvl="0" algn="ctr" defTabSz="1822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4100" kern="1200" dirty="0" smtClean="0">
              <a:latin typeface="文鼎特毛楷" panose="020B0609010101010101" pitchFamily="49" charset="-120"/>
              <a:ea typeface="文鼎特毛楷" panose="020B0609010101010101" pitchFamily="49" charset="-120"/>
            </a:rPr>
            <a:t>巡</a:t>
          </a:r>
          <a:endParaRPr lang="zh-TW" sz="4100" kern="1200" dirty="0">
            <a:latin typeface="文鼎特毛楷" panose="020B0609010101010101" pitchFamily="49" charset="-120"/>
            <a:ea typeface="文鼎特毛楷" panose="020B0609010101010101" pitchFamily="49" charset="-120"/>
          </a:endParaRPr>
        </a:p>
      </dsp:txBody>
      <dsp:txXfrm>
        <a:off x="2611928" y="138193"/>
        <a:ext cx="664053" cy="664053"/>
      </dsp:txXfrm>
    </dsp:sp>
    <dsp:sp modelId="{2F191E86-6CE0-41D3-A03F-B7FB35BB54E7}">
      <dsp:nvSpPr>
        <dsp:cNvPr id="0" name=""/>
        <dsp:cNvSpPr/>
      </dsp:nvSpPr>
      <dsp:spPr>
        <a:xfrm>
          <a:off x="3507423" y="663"/>
          <a:ext cx="1408670" cy="93911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3779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100" kern="1200" dirty="0" smtClean="0">
              <a:latin typeface="文鼎特毛楷" panose="020B0609010101010101" pitchFamily="49" charset="-120"/>
              <a:ea typeface="文鼎特毛楷" panose="020B0609010101010101" pitchFamily="49" charset="-120"/>
            </a:rPr>
            <a:t>巡檢容器</a:t>
          </a:r>
          <a:endParaRPr lang="zh-TW" sz="3100" kern="1200" dirty="0">
            <a:latin typeface="文鼎特毛楷" panose="020B0609010101010101" pitchFamily="49" charset="-120"/>
            <a:ea typeface="文鼎特毛楷" panose="020B0609010101010101" pitchFamily="49" charset="-120"/>
          </a:endParaRPr>
        </a:p>
      </dsp:txBody>
      <dsp:txXfrm>
        <a:off x="3507423" y="663"/>
        <a:ext cx="1408670" cy="939113"/>
      </dsp:txXfrm>
    </dsp:sp>
    <dsp:sp modelId="{02B3CF4F-E2DF-462E-93B9-ED4A02F4D086}">
      <dsp:nvSpPr>
        <dsp:cNvPr id="0" name=""/>
        <dsp:cNvSpPr/>
      </dsp:nvSpPr>
      <dsp:spPr>
        <a:xfrm>
          <a:off x="3079253" y="1048302"/>
          <a:ext cx="939113" cy="939113"/>
        </a:xfrm>
        <a:prstGeom prst="ellipse">
          <a:avLst/>
        </a:prstGeom>
        <a:solidFill>
          <a:schemeClr val="accent4">
            <a:hueOff val="5197846"/>
            <a:satOff val="-23984"/>
            <a:lumOff val="88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035" tIns="26035" rIns="26035" bIns="26035" numCol="1" spcCol="1270" anchor="ctr" anchorCtr="0">
          <a:noAutofit/>
        </a:bodyPr>
        <a:lstStyle/>
        <a:p>
          <a:pPr lvl="0" algn="ctr" defTabSz="1822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4100" kern="1200" smtClean="0">
              <a:latin typeface="文鼎特毛楷" panose="020B0609010101010101" pitchFamily="49" charset="-120"/>
              <a:ea typeface="文鼎特毛楷" panose="020B0609010101010101" pitchFamily="49" charset="-120"/>
            </a:rPr>
            <a:t>倒</a:t>
          </a:r>
          <a:endParaRPr lang="zh-TW" sz="4100" kern="1200">
            <a:latin typeface="文鼎特毛楷" panose="020B0609010101010101" pitchFamily="49" charset="-120"/>
            <a:ea typeface="文鼎特毛楷" panose="020B0609010101010101" pitchFamily="49" charset="-120"/>
          </a:endParaRPr>
        </a:p>
      </dsp:txBody>
      <dsp:txXfrm>
        <a:off x="3216783" y="1185832"/>
        <a:ext cx="664053" cy="664053"/>
      </dsp:txXfrm>
    </dsp:sp>
    <dsp:sp modelId="{45CBCB98-A409-40C9-9715-63B81E2A0B1C}">
      <dsp:nvSpPr>
        <dsp:cNvPr id="0" name=""/>
        <dsp:cNvSpPr/>
      </dsp:nvSpPr>
      <dsp:spPr>
        <a:xfrm>
          <a:off x="4112278" y="1048302"/>
          <a:ext cx="1408670" cy="93911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3779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100" kern="1200" dirty="0" smtClean="0">
              <a:latin typeface="文鼎特毛楷" panose="020B0609010101010101" pitchFamily="49" charset="-120"/>
              <a:ea typeface="文鼎特毛楷" panose="020B0609010101010101" pitchFamily="49" charset="-120"/>
            </a:rPr>
            <a:t>倒掉積水</a:t>
          </a:r>
          <a:endParaRPr lang="zh-TW" sz="3100" kern="1200" dirty="0">
            <a:latin typeface="文鼎特毛楷" panose="020B0609010101010101" pitchFamily="49" charset="-120"/>
            <a:ea typeface="文鼎特毛楷" panose="020B0609010101010101" pitchFamily="49" charset="-120"/>
          </a:endParaRPr>
        </a:p>
      </dsp:txBody>
      <dsp:txXfrm>
        <a:off x="4112278" y="1048302"/>
        <a:ext cx="1408670" cy="939113"/>
      </dsp:txXfrm>
    </dsp:sp>
    <dsp:sp modelId="{6D9BB0B4-995F-4C36-AC2C-50363F1EFC43}">
      <dsp:nvSpPr>
        <dsp:cNvPr id="0" name=""/>
        <dsp:cNvSpPr/>
      </dsp:nvSpPr>
      <dsp:spPr>
        <a:xfrm>
          <a:off x="3079253" y="2258012"/>
          <a:ext cx="939113" cy="939113"/>
        </a:xfrm>
        <a:prstGeom prst="ellipse">
          <a:avLst/>
        </a:prstGeom>
        <a:solidFill>
          <a:schemeClr val="accent4">
            <a:hueOff val="7796769"/>
            <a:satOff val="-35976"/>
            <a:lumOff val="132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035" tIns="26035" rIns="26035" bIns="26035" numCol="1" spcCol="1270" anchor="ctr" anchorCtr="0">
          <a:noAutofit/>
        </a:bodyPr>
        <a:lstStyle/>
        <a:p>
          <a:pPr lvl="0" algn="ctr" defTabSz="1822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4100" kern="1200" smtClean="0">
              <a:latin typeface="文鼎特毛楷" panose="020B0609010101010101" pitchFamily="49" charset="-120"/>
              <a:ea typeface="文鼎特毛楷" panose="020B0609010101010101" pitchFamily="49" charset="-120"/>
            </a:rPr>
            <a:t>清</a:t>
          </a:r>
          <a:endParaRPr lang="zh-TW" sz="4100" kern="1200">
            <a:latin typeface="文鼎特毛楷" panose="020B0609010101010101" pitchFamily="49" charset="-120"/>
            <a:ea typeface="文鼎特毛楷" panose="020B0609010101010101" pitchFamily="49" charset="-120"/>
          </a:endParaRPr>
        </a:p>
      </dsp:txBody>
      <dsp:txXfrm>
        <a:off x="3216783" y="2395542"/>
        <a:ext cx="664053" cy="664053"/>
      </dsp:txXfrm>
    </dsp:sp>
    <dsp:sp modelId="{7B196FC1-8A8A-460D-B112-B429D8609A99}">
      <dsp:nvSpPr>
        <dsp:cNvPr id="0" name=""/>
        <dsp:cNvSpPr/>
      </dsp:nvSpPr>
      <dsp:spPr>
        <a:xfrm>
          <a:off x="4112278" y="2258012"/>
          <a:ext cx="1408670" cy="93911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3779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100" kern="1200" dirty="0" smtClean="0">
              <a:latin typeface="文鼎特毛楷" panose="020B0609010101010101" pitchFamily="49" charset="-120"/>
              <a:ea typeface="文鼎特毛楷" panose="020B0609010101010101" pitchFamily="49" charset="-120"/>
            </a:rPr>
            <a:t>清潔容器</a:t>
          </a:r>
          <a:endParaRPr lang="zh-TW" sz="3100" kern="1200" dirty="0">
            <a:latin typeface="文鼎特毛楷" panose="020B0609010101010101" pitchFamily="49" charset="-120"/>
            <a:ea typeface="文鼎特毛楷" panose="020B0609010101010101" pitchFamily="49" charset="-120"/>
          </a:endParaRPr>
        </a:p>
      </dsp:txBody>
      <dsp:txXfrm>
        <a:off x="4112278" y="2258012"/>
        <a:ext cx="1408670" cy="939113"/>
      </dsp:txXfrm>
    </dsp:sp>
    <dsp:sp modelId="{A7134F3A-8885-47F4-A33F-5B4C848B336D}">
      <dsp:nvSpPr>
        <dsp:cNvPr id="0" name=""/>
        <dsp:cNvSpPr/>
      </dsp:nvSpPr>
      <dsp:spPr>
        <a:xfrm>
          <a:off x="2474398" y="3305652"/>
          <a:ext cx="939113" cy="939113"/>
        </a:xfrm>
        <a:prstGeom prst="ellipse">
          <a:avLst/>
        </a:prstGeom>
        <a:solidFill>
          <a:schemeClr val="accent4">
            <a:hueOff val="10395692"/>
            <a:satOff val="-47968"/>
            <a:lumOff val="176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035" tIns="26035" rIns="26035" bIns="26035" numCol="1" spcCol="1270" anchor="ctr" anchorCtr="0">
          <a:noAutofit/>
        </a:bodyPr>
        <a:lstStyle/>
        <a:p>
          <a:pPr lvl="0" algn="ctr" defTabSz="1822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4100" kern="1200" smtClean="0">
              <a:latin typeface="文鼎特毛楷" panose="020B0609010101010101" pitchFamily="49" charset="-120"/>
              <a:ea typeface="文鼎特毛楷" panose="020B0609010101010101" pitchFamily="49" charset="-120"/>
            </a:rPr>
            <a:t>刷</a:t>
          </a:r>
          <a:endParaRPr lang="zh-TW" sz="4100" kern="1200">
            <a:latin typeface="文鼎特毛楷" panose="020B0609010101010101" pitchFamily="49" charset="-120"/>
            <a:ea typeface="文鼎特毛楷" panose="020B0609010101010101" pitchFamily="49" charset="-120"/>
          </a:endParaRPr>
        </a:p>
      </dsp:txBody>
      <dsp:txXfrm>
        <a:off x="2611928" y="3443182"/>
        <a:ext cx="664053" cy="664053"/>
      </dsp:txXfrm>
    </dsp:sp>
    <dsp:sp modelId="{A88962A6-38EB-41CE-92A3-D1474FAEE2ED}">
      <dsp:nvSpPr>
        <dsp:cNvPr id="0" name=""/>
        <dsp:cNvSpPr/>
      </dsp:nvSpPr>
      <dsp:spPr>
        <a:xfrm>
          <a:off x="3507423" y="3305652"/>
          <a:ext cx="1408670" cy="93911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3779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100" kern="1200" dirty="0" smtClean="0">
              <a:latin typeface="文鼎特毛楷" panose="020B0609010101010101" pitchFamily="49" charset="-120"/>
              <a:ea typeface="文鼎特毛楷" panose="020B0609010101010101" pitchFamily="49" charset="-120"/>
            </a:rPr>
            <a:t>刷除蟲卵</a:t>
          </a:r>
          <a:endParaRPr lang="zh-TW" sz="3100" kern="1200" dirty="0">
            <a:latin typeface="文鼎特毛楷" panose="020B0609010101010101" pitchFamily="49" charset="-120"/>
            <a:ea typeface="文鼎特毛楷" panose="020B0609010101010101" pitchFamily="49" charset="-120"/>
          </a:endParaRPr>
        </a:p>
      </dsp:txBody>
      <dsp:txXfrm>
        <a:off x="3507423" y="3305652"/>
        <a:ext cx="1408670" cy="93911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454826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232805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283133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084592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773379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93810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481912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815128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404103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790663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405533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631484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microsoft.com/office/2007/relationships/hdphoto" Target="../media/hdphoto3.wdp"/><Relationship Id="rId3" Type="http://schemas.openxmlformats.org/officeDocument/2006/relationships/image" Target="../media/image3.png"/><Relationship Id="rId7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microsoft.com/office/2007/relationships/hdphoto" Target="../media/hdphoto2.wdp"/><Relationship Id="rId5" Type="http://schemas.openxmlformats.org/officeDocument/2006/relationships/image" Target="../media/image4.png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cdc.gov.tw/" TargetMode="External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1214319" y="643468"/>
            <a:ext cx="6495992" cy="1343377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Inflate">
              <a:avLst/>
            </a:prstTxWarp>
            <a:spAutoFit/>
          </a:bodyPr>
          <a:lstStyle/>
          <a:p>
            <a:pPr algn="ctr"/>
            <a:r>
              <a:rPr lang="zh-TW" altLang="en-US" sz="5400" b="1" cap="none" spc="0" dirty="0" smtClean="0">
                <a:ln w="28575">
                  <a:solidFill>
                    <a:schemeClr val="bg1"/>
                  </a:solidFill>
                  <a:prstDash val="solid"/>
                </a:ln>
                <a:solidFill>
                  <a:srgbClr val="FF66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華康海報體 Std W12" panose="040B0C00000000000000" pitchFamily="82" charset="-120"/>
                <a:ea typeface="華康海報體 Std W12" panose="040B0C00000000000000" pitchFamily="82" charset="-120"/>
              </a:rPr>
              <a:t>防治登革熱</a:t>
            </a:r>
            <a:endParaRPr lang="zh-TW" altLang="en-US" sz="5400" b="1" cap="none" spc="0" dirty="0">
              <a:ln w="28575">
                <a:solidFill>
                  <a:schemeClr val="bg1"/>
                </a:solidFill>
                <a:prstDash val="solid"/>
              </a:ln>
              <a:solidFill>
                <a:srgbClr val="FF660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華康海報體 Std W12" panose="040B0C00000000000000" pitchFamily="82" charset="-120"/>
              <a:ea typeface="華康海報體 Std W12" panose="040B0C00000000000000" pitchFamily="82" charset="-120"/>
            </a:endParaRPr>
          </a:p>
        </p:txBody>
      </p:sp>
      <p:sp>
        <p:nvSpPr>
          <p:cNvPr id="11" name="文字方塊 10"/>
          <p:cNvSpPr txBox="1"/>
          <p:nvPr/>
        </p:nvSpPr>
        <p:spPr>
          <a:xfrm>
            <a:off x="2809667" y="2178757"/>
            <a:ext cx="33052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32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滅蚊大作戰</a:t>
            </a:r>
            <a:endParaRPr lang="zh-TW" altLang="en-US" sz="3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" name="禁止標誌 1"/>
          <p:cNvSpPr/>
          <p:nvPr/>
        </p:nvSpPr>
        <p:spPr>
          <a:xfrm>
            <a:off x="2455817" y="2955445"/>
            <a:ext cx="4271554" cy="3654362"/>
          </a:xfrm>
          <a:prstGeom prst="noSmoking">
            <a:avLst>
              <a:gd name="adj" fmla="val 11763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schemeClr val="tx1"/>
              </a:solidFill>
            </a:endParaRP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2853" b="97276" l="3433" r="96459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2455817" y="4366095"/>
            <a:ext cx="2014477" cy="1606733"/>
          </a:xfrm>
          <a:prstGeom prst="rect">
            <a:avLst/>
          </a:prstGeom>
        </p:spPr>
      </p:pic>
      <p:pic>
        <p:nvPicPr>
          <p:cNvPr id="6" name="圖片 5"/>
          <p:cNvPicPr>
            <a:picLocks noChangeAspect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2853" b="97276" l="3433" r="96459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04172" y="4782626"/>
            <a:ext cx="1621582" cy="1293363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/>
        </p:nvPicPr>
        <p:blipFill>
          <a:blip r:embed="rId7" cstate="print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backgroundRemoval t="2853" b="97276" l="3433" r="96459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27504" y="2567449"/>
            <a:ext cx="2014477" cy="16067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8778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022405" y="2675463"/>
            <a:ext cx="7116881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病媒蚊會傳播病毒與細菌，人類一旦被叮咬，就很有可能感染嚴重的急性傳染病</a:t>
            </a:r>
            <a:r>
              <a:rPr lang="en-US" altLang="zh-TW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-</a:t>
            </a:r>
            <a:r>
              <a:rPr lang="zh-TW" altLang="en-US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登革熱！要防治登革熱，讓我們從杜絕孳生源、消滅病媒蚊開始吧</a:t>
            </a:r>
            <a:r>
              <a:rPr lang="zh-TW" altLang="en-US" sz="30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！</a:t>
            </a:r>
            <a:endParaRPr lang="zh-TW" altLang="en-US" sz="3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文字方塊 2"/>
          <p:cNvSpPr txBox="1"/>
          <p:nvPr/>
        </p:nvSpPr>
        <p:spPr>
          <a:xfrm>
            <a:off x="1515912" y="1422401"/>
            <a:ext cx="61298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5400" b="1" dirty="0" smtClean="0">
                <a:solidFill>
                  <a:srgbClr val="FF006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消滅病媒蚊</a:t>
            </a:r>
            <a:endParaRPr lang="zh-TW" altLang="en-US" sz="5400" b="1" dirty="0">
              <a:solidFill>
                <a:srgbClr val="FF0066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975803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515912" y="417689"/>
            <a:ext cx="61298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5400" b="1" dirty="0" smtClean="0">
                <a:solidFill>
                  <a:srgbClr val="FF006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杜絕孳生源四訣竅</a:t>
            </a:r>
            <a:endParaRPr lang="zh-TW" altLang="en-US" sz="5400" b="1" dirty="0">
              <a:solidFill>
                <a:srgbClr val="FF0066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aphicFrame>
        <p:nvGraphicFramePr>
          <p:cNvPr id="4" name="資料庫圖表 3"/>
          <p:cNvGraphicFramePr/>
          <p:nvPr>
            <p:extLst>
              <p:ext uri="{D42A27DB-BD31-4B8C-83A1-F6EECF244321}">
                <p14:modId xmlns:p14="http://schemas.microsoft.com/office/powerpoint/2010/main" val="3727806210"/>
              </p:ext>
            </p:extLst>
          </p:nvPr>
        </p:nvGraphicFramePr>
        <p:xfrm>
          <a:off x="1188720" y="1724297"/>
          <a:ext cx="6805749" cy="424542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向右箭號 2"/>
          <p:cNvSpPr/>
          <p:nvPr/>
        </p:nvSpPr>
        <p:spPr>
          <a:xfrm>
            <a:off x="6590212" y="5290457"/>
            <a:ext cx="45719" cy="4571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5" name="向右箭號 4">
            <a:hlinkClick r:id="rId8"/>
          </p:cNvPr>
          <p:cNvSpPr/>
          <p:nvPr/>
        </p:nvSpPr>
        <p:spPr>
          <a:xfrm>
            <a:off x="6348549" y="5046719"/>
            <a:ext cx="2795451" cy="1306285"/>
          </a:xfrm>
          <a:prstGeom prst="rightArrow">
            <a:avLst>
              <a:gd name="adj1" fmla="val 56667"/>
              <a:gd name="adj2" fmla="val 50000"/>
            </a:avLst>
          </a:prstGeom>
          <a:solidFill>
            <a:srgbClr val="9999FF"/>
          </a:solidFill>
          <a:ln>
            <a:solidFill>
              <a:schemeClr val="tx1"/>
            </a:solidFill>
          </a:ln>
          <a:effectLst>
            <a:glow rad="63500">
              <a:schemeClr val="accent2">
                <a:satMod val="175000"/>
                <a:alpha val="40000"/>
              </a:schemeClr>
            </a:glow>
            <a:outerShdw blurRad="50800" dist="38100" dir="10800000" algn="r" rotWithShape="0">
              <a:prstClr val="black">
                <a:alpha val="40000"/>
              </a:prstClr>
            </a:outerShdw>
            <a:reflection blurRad="6350" stA="50000" endA="300" endPos="550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400" dirty="0">
                <a:latin typeface="文鼎新細明" panose="020B0609010101010101" pitchFamily="49" charset="-120"/>
                <a:ea typeface="文鼎新細明" panose="020B0609010101010101" pitchFamily="49" charset="-120"/>
              </a:rPr>
              <a:t>衛福部疾管署</a:t>
            </a:r>
          </a:p>
        </p:txBody>
      </p:sp>
    </p:spTree>
    <p:extLst>
      <p:ext uri="{BB962C8B-B14F-4D97-AF65-F5344CB8AC3E}">
        <p14:creationId xmlns:p14="http://schemas.microsoft.com/office/powerpoint/2010/main" val="3311253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640</TotalTime>
  <Words>78</Words>
  <Application>Microsoft Office PowerPoint</Application>
  <PresentationFormat>如螢幕大小 (4:3)</PresentationFormat>
  <Paragraphs>14</Paragraphs>
  <Slides>3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8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3</vt:i4>
      </vt:variant>
    </vt:vector>
  </HeadingPairs>
  <TitlesOfParts>
    <vt:vector size="12" baseType="lpstr">
      <vt:lpstr>文鼎特毛楷</vt:lpstr>
      <vt:lpstr>文鼎新細明</vt:lpstr>
      <vt:lpstr>華康海報體 Std W12</vt:lpstr>
      <vt:lpstr>微軟正黑體</vt:lpstr>
      <vt:lpstr>新細明體</vt:lpstr>
      <vt:lpstr>Arial</vt:lpstr>
      <vt:lpstr>Calibri</vt:lpstr>
      <vt:lpstr>Calibri Light</vt:lpstr>
      <vt:lpstr>Office 佈景主題</vt:lpstr>
      <vt:lpstr>PowerPoint 簡報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win8 rock</dc:creator>
  <cp:lastModifiedBy>Windows 使用者</cp:lastModifiedBy>
  <cp:revision>38</cp:revision>
  <dcterms:created xsi:type="dcterms:W3CDTF">2017-11-07T04:44:24Z</dcterms:created>
  <dcterms:modified xsi:type="dcterms:W3CDTF">2019-10-16T01:15:36Z</dcterms:modified>
</cp:coreProperties>
</file>