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33CC"/>
    <a:srgbClr val="3399FF"/>
    <a:srgbClr val="FF6699"/>
    <a:srgbClr val="FF9900"/>
    <a:srgbClr val="FF0066"/>
    <a:srgbClr val="9999FF"/>
    <a:srgbClr val="FF99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AAAD2D-0301-470B-8FD9-B41C0EB06E2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0D0EF19-2E21-4AC9-AAEA-7F2FBC8B51EB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C9CC1A8-0C73-4280-BA7D-483790217542}" type="parTrans" cxnId="{81EA309B-0C32-4FEE-AC9F-5E91B8961E6B}">
      <dgm:prSet/>
      <dgm:spPr/>
      <dgm:t>
        <a:bodyPr/>
        <a:lstStyle/>
        <a:p>
          <a:endParaRPr lang="zh-TW" altLang="en-US"/>
        </a:p>
      </dgm:t>
    </dgm:pt>
    <dgm:pt modelId="{45348004-635E-4884-B4A7-C8E716294435}" type="sibTrans" cxnId="{81EA309B-0C32-4FEE-AC9F-5E91B8961E6B}">
      <dgm:prSet/>
      <dgm:spPr/>
      <dgm:t>
        <a:bodyPr/>
        <a:lstStyle/>
        <a:p>
          <a:endParaRPr lang="zh-TW" altLang="en-US"/>
        </a:p>
      </dgm:t>
    </dgm:pt>
    <dgm:pt modelId="{F4F3A5AB-D534-4473-889E-44B016DCF00C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BF73F6-0519-453A-AE3B-130C5C641B73}" type="parTrans" cxnId="{1E890D31-355E-4FEB-9ECF-22C16754B6B1}">
      <dgm:prSet/>
      <dgm:spPr/>
      <dgm:t>
        <a:bodyPr/>
        <a:lstStyle/>
        <a:p>
          <a:endParaRPr lang="zh-TW" altLang="en-US"/>
        </a:p>
      </dgm:t>
    </dgm:pt>
    <dgm:pt modelId="{B28D617D-1F7A-41B9-A453-36931AF437B6}" type="sibTrans" cxnId="{1E890D31-355E-4FEB-9ECF-22C16754B6B1}">
      <dgm:prSet/>
      <dgm:spPr/>
      <dgm:t>
        <a:bodyPr/>
        <a:lstStyle/>
        <a:p>
          <a:endParaRPr lang="zh-TW" altLang="en-US"/>
        </a:p>
      </dgm:t>
    </dgm:pt>
    <dgm:pt modelId="{E5A5DA46-F2D5-4F43-8F08-D0369F1ACB2B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4795B79-B59A-4530-BDCC-F3CAA3B3407D}" type="parTrans" cxnId="{37F75BF0-C443-4C5D-BF24-078871D873FB}">
      <dgm:prSet/>
      <dgm:spPr/>
      <dgm:t>
        <a:bodyPr/>
        <a:lstStyle/>
        <a:p>
          <a:endParaRPr lang="zh-TW" altLang="en-US"/>
        </a:p>
      </dgm:t>
    </dgm:pt>
    <dgm:pt modelId="{7EA3837C-FB9E-460C-AC0A-4B3F0727FCD7}" type="sibTrans" cxnId="{37F75BF0-C443-4C5D-BF24-078871D873FB}">
      <dgm:prSet/>
      <dgm:spPr/>
      <dgm:t>
        <a:bodyPr/>
        <a:lstStyle/>
        <a:p>
          <a:endParaRPr lang="zh-TW" altLang="en-US"/>
        </a:p>
      </dgm:t>
    </dgm:pt>
    <dgm:pt modelId="{998D72BF-F574-4133-89D4-91B4C13D7833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45EBAA-F90A-4D72-8F34-D8A08CD013EB}" type="parTrans" cxnId="{A45793A7-C8FA-4A33-823A-055A489A7B91}">
      <dgm:prSet/>
      <dgm:spPr/>
      <dgm:t>
        <a:bodyPr/>
        <a:lstStyle/>
        <a:p>
          <a:endParaRPr lang="zh-TW" altLang="en-US"/>
        </a:p>
      </dgm:t>
    </dgm:pt>
    <dgm:pt modelId="{593CF2D9-2D25-400F-A9CB-8439C0B7AA40}" type="sibTrans" cxnId="{A45793A7-C8FA-4A33-823A-055A489A7B91}">
      <dgm:prSet/>
      <dgm:spPr/>
      <dgm:t>
        <a:bodyPr/>
        <a:lstStyle/>
        <a:p>
          <a:endParaRPr lang="zh-TW" altLang="en-US"/>
        </a:p>
      </dgm:t>
    </dgm:pt>
    <dgm:pt modelId="{72255F38-295F-4648-9E3A-C8D60C7D8C9E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DD9EA40-909C-4F52-ADD6-4B1922F902C4}" type="parTrans" cxnId="{5593C8DF-6CB8-4B49-A9D6-7D874A7A0CC6}">
      <dgm:prSet/>
      <dgm:spPr/>
      <dgm:t>
        <a:bodyPr/>
        <a:lstStyle/>
        <a:p>
          <a:endParaRPr lang="zh-TW" altLang="en-US"/>
        </a:p>
      </dgm:t>
    </dgm:pt>
    <dgm:pt modelId="{525A8B52-A569-4051-A562-ECD53F2A7DAC}" type="sibTrans" cxnId="{5593C8DF-6CB8-4B49-A9D6-7D874A7A0CC6}">
      <dgm:prSet/>
      <dgm:spPr/>
      <dgm:t>
        <a:bodyPr/>
        <a:lstStyle/>
        <a:p>
          <a:endParaRPr lang="zh-TW" altLang="en-US"/>
        </a:p>
      </dgm:t>
    </dgm:pt>
    <dgm:pt modelId="{1862C011-585B-4718-A33E-EF5F489A6F5E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3488F9C-F0FB-4D0B-B562-7CDDCE10933D}" type="parTrans" cxnId="{1501B111-DCB8-429B-9F9A-363C461E6D52}">
      <dgm:prSet/>
      <dgm:spPr/>
      <dgm:t>
        <a:bodyPr/>
        <a:lstStyle/>
        <a:p>
          <a:endParaRPr lang="zh-TW" altLang="en-US"/>
        </a:p>
      </dgm:t>
    </dgm:pt>
    <dgm:pt modelId="{2D1F8EB8-845C-4E1C-AFB9-845A5E73ABCD}" type="sibTrans" cxnId="{1501B111-DCB8-429B-9F9A-363C461E6D52}">
      <dgm:prSet/>
      <dgm:spPr/>
      <dgm:t>
        <a:bodyPr/>
        <a:lstStyle/>
        <a:p>
          <a:endParaRPr lang="zh-TW" altLang="en-US"/>
        </a:p>
      </dgm:t>
    </dgm:pt>
    <dgm:pt modelId="{4AC1F63B-3A3B-4279-AEE3-3B2AFA5FF9B4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C77FDDC-50DB-4716-BF04-4597B70F0F26}" type="parTrans" cxnId="{9F87CF4B-49DA-4F0E-907A-C7DEA8B2568E}">
      <dgm:prSet/>
      <dgm:spPr/>
      <dgm:t>
        <a:bodyPr/>
        <a:lstStyle/>
        <a:p>
          <a:endParaRPr lang="zh-TW" altLang="en-US"/>
        </a:p>
      </dgm:t>
    </dgm:pt>
    <dgm:pt modelId="{727B5821-0BB3-4995-95ED-56CCE0CB9B3B}" type="sibTrans" cxnId="{9F87CF4B-49DA-4F0E-907A-C7DEA8B2568E}">
      <dgm:prSet/>
      <dgm:spPr/>
      <dgm:t>
        <a:bodyPr/>
        <a:lstStyle/>
        <a:p>
          <a:endParaRPr lang="zh-TW" altLang="en-US"/>
        </a:p>
      </dgm:t>
    </dgm:pt>
    <dgm:pt modelId="{6C935857-ED46-4451-B8DB-E113012203A3}">
      <dgm:prSet custT="1"/>
      <dgm:spPr/>
      <dgm:t>
        <a:bodyPr/>
        <a:lstStyle/>
        <a:p>
          <a:pPr rtl="0"/>
          <a:r>
            <a:rPr lang="zh-TW" altLang="en-US" sz="3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 altLang="en-US" sz="3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431916-A222-48A5-B69C-5AC525E5F8E8}" type="parTrans" cxnId="{DFD6B88E-5565-4CF4-9066-D3F6E131E2EC}">
      <dgm:prSet/>
      <dgm:spPr/>
      <dgm:t>
        <a:bodyPr/>
        <a:lstStyle/>
        <a:p>
          <a:endParaRPr lang="zh-TW" altLang="en-US"/>
        </a:p>
      </dgm:t>
    </dgm:pt>
    <dgm:pt modelId="{0BD44FE9-9C10-440A-A147-51A61E27B83C}" type="sibTrans" cxnId="{DFD6B88E-5565-4CF4-9066-D3F6E131E2EC}">
      <dgm:prSet/>
      <dgm:spPr/>
      <dgm:t>
        <a:bodyPr/>
        <a:lstStyle/>
        <a:p>
          <a:endParaRPr lang="zh-TW" altLang="en-US"/>
        </a:p>
      </dgm:t>
    </dgm:pt>
    <dgm:pt modelId="{264D4888-6302-4B93-A213-B56E2DCDB642}" type="pres">
      <dgm:prSet presAssocID="{D1AAAD2D-0301-470B-8FD9-B41C0EB06E2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3DEE3A7-D0AF-400C-B111-5711ADE5DE74}" type="pres">
      <dgm:prSet presAssocID="{D1AAAD2D-0301-470B-8FD9-B41C0EB06E2B}" presName="cycle" presStyleCnt="0"/>
      <dgm:spPr/>
    </dgm:pt>
    <dgm:pt modelId="{8F3DD0C1-8656-4A38-8CA8-834C1940CBE8}" type="pres">
      <dgm:prSet presAssocID="{D1AAAD2D-0301-470B-8FD9-B41C0EB06E2B}" presName="centerShape" presStyleCnt="0"/>
      <dgm:spPr/>
    </dgm:pt>
    <dgm:pt modelId="{C7782FDD-4233-4E8C-A040-E41A3EA97055}" type="pres">
      <dgm:prSet presAssocID="{D1AAAD2D-0301-470B-8FD9-B41C0EB06E2B}" presName="connSite" presStyleLbl="node1" presStyleIdx="0" presStyleCnt="5"/>
      <dgm:spPr/>
    </dgm:pt>
    <dgm:pt modelId="{0F62A614-9013-4601-8375-3CFAF171ECD9}" type="pres">
      <dgm:prSet presAssocID="{D1AAAD2D-0301-470B-8FD9-B41C0EB06E2B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B71691-7264-4556-85FE-7C0001E050B1}" type="pres">
      <dgm:prSet presAssocID="{5C9CC1A8-0C73-4280-BA7D-48379021754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FAFB636-AB39-4D9B-946A-DD94E087706F}" type="pres">
      <dgm:prSet presAssocID="{10D0EF19-2E21-4AC9-AAEA-7F2FBC8B51EB}" presName="node" presStyleCnt="0"/>
      <dgm:spPr/>
    </dgm:pt>
    <dgm:pt modelId="{49E3203D-94D6-4B16-94BD-80E16F730B6E}" type="pres">
      <dgm:prSet presAssocID="{10D0EF19-2E21-4AC9-AAEA-7F2FBC8B51E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A9C092-3066-43CF-9C6F-084309600499}" type="pres">
      <dgm:prSet presAssocID="{10D0EF19-2E21-4AC9-AAEA-7F2FBC8B51E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602717-B75A-4E5B-B69B-8B5CAA824B0E}" type="pres">
      <dgm:prSet presAssocID="{B4795B79-B59A-4530-BDCC-F3CAA3B3407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DB0488BC-AEE3-4E07-9095-92E4E5F2A7A1}" type="pres">
      <dgm:prSet presAssocID="{E5A5DA46-F2D5-4F43-8F08-D0369F1ACB2B}" presName="node" presStyleCnt="0"/>
      <dgm:spPr/>
    </dgm:pt>
    <dgm:pt modelId="{39744C84-EFEC-42B8-A3C6-DA67AAAFCFB4}" type="pres">
      <dgm:prSet presAssocID="{E5A5DA46-F2D5-4F43-8F08-D0369F1ACB2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592DFD-A0C4-4A9F-A9CC-2BC080FEC376}" type="pres">
      <dgm:prSet presAssocID="{E5A5DA46-F2D5-4F43-8F08-D0369F1ACB2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CEF477-2FC1-4C5E-9560-F45E24814F32}" type="pres">
      <dgm:prSet presAssocID="{3DD9EA40-909C-4F52-ADD6-4B1922F902C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F110C1BE-3A31-4AC8-AEB3-AD807C5BDF6A}" type="pres">
      <dgm:prSet presAssocID="{72255F38-295F-4648-9E3A-C8D60C7D8C9E}" presName="node" presStyleCnt="0"/>
      <dgm:spPr/>
    </dgm:pt>
    <dgm:pt modelId="{D567D959-72C1-47F2-9B04-AD96F493703D}" type="pres">
      <dgm:prSet presAssocID="{72255F38-295F-4648-9E3A-C8D60C7D8C9E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8E6624-AF50-4B3B-B4D9-F5A9C55CAE4D}" type="pres">
      <dgm:prSet presAssocID="{72255F38-295F-4648-9E3A-C8D60C7D8C9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DBD657-D7F3-4B2C-B8DD-AAE2531AE032}" type="pres">
      <dgm:prSet presAssocID="{4C77FDDC-50DB-4716-BF04-4597B70F0F2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1FD6768-663E-4A2A-91FB-6043E1944309}" type="pres">
      <dgm:prSet presAssocID="{4AC1F63B-3A3B-4279-AEE3-3B2AFA5FF9B4}" presName="node" presStyleCnt="0"/>
      <dgm:spPr/>
    </dgm:pt>
    <dgm:pt modelId="{E14FB61D-5DF9-4AED-BCEE-B652B674A52D}" type="pres">
      <dgm:prSet presAssocID="{4AC1F63B-3A3B-4279-AEE3-3B2AFA5FF9B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B0AF089-64EE-4823-8E47-E25DB701B14E}" type="pres">
      <dgm:prSet presAssocID="{4AC1F63B-3A3B-4279-AEE3-3B2AFA5FF9B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FCB44CD-3285-499E-8EF7-51C592A67EC8}" type="presOf" srcId="{5C9CC1A8-0C73-4280-BA7D-483790217542}" destId="{68B71691-7264-4556-85FE-7C0001E050B1}" srcOrd="0" destOrd="0" presId="urn:microsoft.com/office/officeart/2005/8/layout/radial2"/>
    <dgm:cxn modelId="{5289362F-79FD-418C-94A5-C35182290C5A}" type="presOf" srcId="{B4795B79-B59A-4530-BDCC-F3CAA3B3407D}" destId="{CE602717-B75A-4E5B-B69B-8B5CAA824B0E}" srcOrd="0" destOrd="0" presId="urn:microsoft.com/office/officeart/2005/8/layout/radial2"/>
    <dgm:cxn modelId="{A11F9708-F7F4-4FB1-8BD4-1AE611E2B84C}" type="presOf" srcId="{D1AAAD2D-0301-470B-8FD9-B41C0EB06E2B}" destId="{264D4888-6302-4B93-A213-B56E2DCDB642}" srcOrd="0" destOrd="0" presId="urn:microsoft.com/office/officeart/2005/8/layout/radial2"/>
    <dgm:cxn modelId="{9F87CF4B-49DA-4F0E-907A-C7DEA8B2568E}" srcId="{D1AAAD2D-0301-470B-8FD9-B41C0EB06E2B}" destId="{4AC1F63B-3A3B-4279-AEE3-3B2AFA5FF9B4}" srcOrd="3" destOrd="0" parTransId="{4C77FDDC-50DB-4716-BF04-4597B70F0F26}" sibTransId="{727B5821-0BB3-4995-95ED-56CCE0CB9B3B}"/>
    <dgm:cxn modelId="{37F75BF0-C443-4C5D-BF24-078871D873FB}" srcId="{D1AAAD2D-0301-470B-8FD9-B41C0EB06E2B}" destId="{E5A5DA46-F2D5-4F43-8F08-D0369F1ACB2B}" srcOrd="1" destOrd="0" parTransId="{B4795B79-B59A-4530-BDCC-F3CAA3B3407D}" sibTransId="{7EA3837C-FB9E-460C-AC0A-4B3F0727FCD7}"/>
    <dgm:cxn modelId="{FECC0168-A8B9-44C1-AFFE-95D3C0835EB2}" type="presOf" srcId="{E5A5DA46-F2D5-4F43-8F08-D0369F1ACB2B}" destId="{39744C84-EFEC-42B8-A3C6-DA67AAAFCFB4}" srcOrd="0" destOrd="0" presId="urn:microsoft.com/office/officeart/2005/8/layout/radial2"/>
    <dgm:cxn modelId="{81EA309B-0C32-4FEE-AC9F-5E91B8961E6B}" srcId="{D1AAAD2D-0301-470B-8FD9-B41C0EB06E2B}" destId="{10D0EF19-2E21-4AC9-AAEA-7F2FBC8B51EB}" srcOrd="0" destOrd="0" parTransId="{5C9CC1A8-0C73-4280-BA7D-483790217542}" sibTransId="{45348004-635E-4884-B4A7-C8E716294435}"/>
    <dgm:cxn modelId="{DFD6B88E-5565-4CF4-9066-D3F6E131E2EC}" srcId="{4AC1F63B-3A3B-4279-AEE3-3B2AFA5FF9B4}" destId="{6C935857-ED46-4451-B8DB-E113012203A3}" srcOrd="0" destOrd="0" parTransId="{1E431916-A222-48A5-B69C-5AC525E5F8E8}" sibTransId="{0BD44FE9-9C10-440A-A147-51A61E27B83C}"/>
    <dgm:cxn modelId="{D4228068-1014-41F6-8797-8A632B53C011}" type="presOf" srcId="{72255F38-295F-4648-9E3A-C8D60C7D8C9E}" destId="{D567D959-72C1-47F2-9B04-AD96F493703D}" srcOrd="0" destOrd="0" presId="urn:microsoft.com/office/officeart/2005/8/layout/radial2"/>
    <dgm:cxn modelId="{B54C35B8-B033-4CA0-B5A7-34C0E16EA25F}" type="presOf" srcId="{3DD9EA40-909C-4F52-ADD6-4B1922F902C4}" destId="{A8CEF477-2FC1-4C5E-9560-F45E24814F32}" srcOrd="0" destOrd="0" presId="urn:microsoft.com/office/officeart/2005/8/layout/radial2"/>
    <dgm:cxn modelId="{1501B111-DCB8-429B-9F9A-363C461E6D52}" srcId="{72255F38-295F-4648-9E3A-C8D60C7D8C9E}" destId="{1862C011-585B-4718-A33E-EF5F489A6F5E}" srcOrd="0" destOrd="0" parTransId="{83488F9C-F0FB-4D0B-B562-7CDDCE10933D}" sibTransId="{2D1F8EB8-845C-4E1C-AFB9-845A5E73ABCD}"/>
    <dgm:cxn modelId="{220099FC-1071-41A4-8633-EF0BBC7FEBC0}" type="presOf" srcId="{4C77FDDC-50DB-4716-BF04-4597B70F0F26}" destId="{FCDBD657-D7F3-4B2C-B8DD-AAE2531AE032}" srcOrd="0" destOrd="0" presId="urn:microsoft.com/office/officeart/2005/8/layout/radial2"/>
    <dgm:cxn modelId="{9D405721-1F95-4190-83A3-0BD1F0C24030}" type="presOf" srcId="{6C935857-ED46-4451-B8DB-E113012203A3}" destId="{FB0AF089-64EE-4823-8E47-E25DB701B14E}" srcOrd="0" destOrd="0" presId="urn:microsoft.com/office/officeart/2005/8/layout/radial2"/>
    <dgm:cxn modelId="{A45793A7-C8FA-4A33-823A-055A489A7B91}" srcId="{E5A5DA46-F2D5-4F43-8F08-D0369F1ACB2B}" destId="{998D72BF-F574-4133-89D4-91B4C13D7833}" srcOrd="0" destOrd="0" parTransId="{5245EBAA-F90A-4D72-8F34-D8A08CD013EB}" sibTransId="{593CF2D9-2D25-400F-A9CB-8439C0B7AA40}"/>
    <dgm:cxn modelId="{3C607A18-865E-40E8-9EBA-F46606CEB123}" type="presOf" srcId="{4AC1F63B-3A3B-4279-AEE3-3B2AFA5FF9B4}" destId="{E14FB61D-5DF9-4AED-BCEE-B652B674A52D}" srcOrd="0" destOrd="0" presId="urn:microsoft.com/office/officeart/2005/8/layout/radial2"/>
    <dgm:cxn modelId="{55FEA10F-B83E-4319-99BF-DC5366B8196F}" type="presOf" srcId="{F4F3A5AB-D534-4473-889E-44B016DCF00C}" destId="{E6A9C092-3066-43CF-9C6F-084309600499}" srcOrd="0" destOrd="0" presId="urn:microsoft.com/office/officeart/2005/8/layout/radial2"/>
    <dgm:cxn modelId="{1E890D31-355E-4FEB-9ECF-22C16754B6B1}" srcId="{10D0EF19-2E21-4AC9-AAEA-7F2FBC8B51EB}" destId="{F4F3A5AB-D534-4473-889E-44B016DCF00C}" srcOrd="0" destOrd="0" parTransId="{0CBF73F6-0519-453A-AE3B-130C5C641B73}" sibTransId="{B28D617D-1F7A-41B9-A453-36931AF437B6}"/>
    <dgm:cxn modelId="{20DA8F2E-8B97-42EE-AAF4-552F84062BA3}" type="presOf" srcId="{10D0EF19-2E21-4AC9-AAEA-7F2FBC8B51EB}" destId="{49E3203D-94D6-4B16-94BD-80E16F730B6E}" srcOrd="0" destOrd="0" presId="urn:microsoft.com/office/officeart/2005/8/layout/radial2"/>
    <dgm:cxn modelId="{5593C8DF-6CB8-4B49-A9D6-7D874A7A0CC6}" srcId="{D1AAAD2D-0301-470B-8FD9-B41C0EB06E2B}" destId="{72255F38-295F-4648-9E3A-C8D60C7D8C9E}" srcOrd="2" destOrd="0" parTransId="{3DD9EA40-909C-4F52-ADD6-4B1922F902C4}" sibTransId="{525A8B52-A569-4051-A562-ECD53F2A7DAC}"/>
    <dgm:cxn modelId="{4DCBBE30-1BB0-44C6-A8C1-89F9161CC2CB}" type="presOf" srcId="{1862C011-585B-4718-A33E-EF5F489A6F5E}" destId="{818E6624-AF50-4B3B-B4D9-F5A9C55CAE4D}" srcOrd="0" destOrd="0" presId="urn:microsoft.com/office/officeart/2005/8/layout/radial2"/>
    <dgm:cxn modelId="{17ECD80B-884C-4CE9-8660-4826D4180FBC}" type="presOf" srcId="{998D72BF-F574-4133-89D4-91B4C13D7833}" destId="{21592DFD-A0C4-4A9F-A9CC-2BC080FEC376}" srcOrd="0" destOrd="0" presId="urn:microsoft.com/office/officeart/2005/8/layout/radial2"/>
    <dgm:cxn modelId="{29E66EE2-B63B-4FAA-BC23-9C7506BD7520}" type="presParOf" srcId="{264D4888-6302-4B93-A213-B56E2DCDB642}" destId="{A3DEE3A7-D0AF-400C-B111-5711ADE5DE74}" srcOrd="0" destOrd="0" presId="urn:microsoft.com/office/officeart/2005/8/layout/radial2"/>
    <dgm:cxn modelId="{6D454DCF-2DE5-4E2F-9026-722F2D17E37D}" type="presParOf" srcId="{A3DEE3A7-D0AF-400C-B111-5711ADE5DE74}" destId="{8F3DD0C1-8656-4A38-8CA8-834C1940CBE8}" srcOrd="0" destOrd="0" presId="urn:microsoft.com/office/officeart/2005/8/layout/radial2"/>
    <dgm:cxn modelId="{DE635BDA-E5FA-43BD-B061-3E7B4236FF35}" type="presParOf" srcId="{8F3DD0C1-8656-4A38-8CA8-834C1940CBE8}" destId="{C7782FDD-4233-4E8C-A040-E41A3EA97055}" srcOrd="0" destOrd="0" presId="urn:microsoft.com/office/officeart/2005/8/layout/radial2"/>
    <dgm:cxn modelId="{48EFC355-62C4-4DB1-B32B-3333FFE3F362}" type="presParOf" srcId="{8F3DD0C1-8656-4A38-8CA8-834C1940CBE8}" destId="{0F62A614-9013-4601-8375-3CFAF171ECD9}" srcOrd="1" destOrd="0" presId="urn:microsoft.com/office/officeart/2005/8/layout/radial2"/>
    <dgm:cxn modelId="{65A5C4FB-7A57-4D76-854B-011F87124EC2}" type="presParOf" srcId="{A3DEE3A7-D0AF-400C-B111-5711ADE5DE74}" destId="{68B71691-7264-4556-85FE-7C0001E050B1}" srcOrd="1" destOrd="0" presId="urn:microsoft.com/office/officeart/2005/8/layout/radial2"/>
    <dgm:cxn modelId="{01B4FBAE-1555-4E2A-A37A-881FA3745634}" type="presParOf" srcId="{A3DEE3A7-D0AF-400C-B111-5711ADE5DE74}" destId="{7FAFB636-AB39-4D9B-946A-DD94E087706F}" srcOrd="2" destOrd="0" presId="urn:microsoft.com/office/officeart/2005/8/layout/radial2"/>
    <dgm:cxn modelId="{3C6AE192-5445-4A18-90B2-675EAF91C81D}" type="presParOf" srcId="{7FAFB636-AB39-4D9B-946A-DD94E087706F}" destId="{49E3203D-94D6-4B16-94BD-80E16F730B6E}" srcOrd="0" destOrd="0" presId="urn:microsoft.com/office/officeart/2005/8/layout/radial2"/>
    <dgm:cxn modelId="{6A84D0F3-839F-4AC7-AB46-DFDED8ABA96E}" type="presParOf" srcId="{7FAFB636-AB39-4D9B-946A-DD94E087706F}" destId="{E6A9C092-3066-43CF-9C6F-084309600499}" srcOrd="1" destOrd="0" presId="urn:microsoft.com/office/officeart/2005/8/layout/radial2"/>
    <dgm:cxn modelId="{EA26F3F1-6BFA-48F0-98E0-FABA6103E194}" type="presParOf" srcId="{A3DEE3A7-D0AF-400C-B111-5711ADE5DE74}" destId="{CE602717-B75A-4E5B-B69B-8B5CAA824B0E}" srcOrd="3" destOrd="0" presId="urn:microsoft.com/office/officeart/2005/8/layout/radial2"/>
    <dgm:cxn modelId="{73106DF4-C93A-4974-9282-05931A373E57}" type="presParOf" srcId="{A3DEE3A7-D0AF-400C-B111-5711ADE5DE74}" destId="{DB0488BC-AEE3-4E07-9095-92E4E5F2A7A1}" srcOrd="4" destOrd="0" presId="urn:microsoft.com/office/officeart/2005/8/layout/radial2"/>
    <dgm:cxn modelId="{4E446E61-7088-4CEC-9050-15CE0EB777EE}" type="presParOf" srcId="{DB0488BC-AEE3-4E07-9095-92E4E5F2A7A1}" destId="{39744C84-EFEC-42B8-A3C6-DA67AAAFCFB4}" srcOrd="0" destOrd="0" presId="urn:microsoft.com/office/officeart/2005/8/layout/radial2"/>
    <dgm:cxn modelId="{84D080F8-BA58-438D-9DB7-02C46B7C9438}" type="presParOf" srcId="{DB0488BC-AEE3-4E07-9095-92E4E5F2A7A1}" destId="{21592DFD-A0C4-4A9F-A9CC-2BC080FEC376}" srcOrd="1" destOrd="0" presId="urn:microsoft.com/office/officeart/2005/8/layout/radial2"/>
    <dgm:cxn modelId="{1232C5FE-E4D0-44B7-B3BD-2D9F6E2112D7}" type="presParOf" srcId="{A3DEE3A7-D0AF-400C-B111-5711ADE5DE74}" destId="{A8CEF477-2FC1-4C5E-9560-F45E24814F32}" srcOrd="5" destOrd="0" presId="urn:microsoft.com/office/officeart/2005/8/layout/radial2"/>
    <dgm:cxn modelId="{888AAB5F-34CC-4231-BE38-F95A1B816BA8}" type="presParOf" srcId="{A3DEE3A7-D0AF-400C-B111-5711ADE5DE74}" destId="{F110C1BE-3A31-4AC8-AEB3-AD807C5BDF6A}" srcOrd="6" destOrd="0" presId="urn:microsoft.com/office/officeart/2005/8/layout/radial2"/>
    <dgm:cxn modelId="{40899480-BC3A-4B0C-8756-E87E91E6DC7C}" type="presParOf" srcId="{F110C1BE-3A31-4AC8-AEB3-AD807C5BDF6A}" destId="{D567D959-72C1-47F2-9B04-AD96F493703D}" srcOrd="0" destOrd="0" presId="urn:microsoft.com/office/officeart/2005/8/layout/radial2"/>
    <dgm:cxn modelId="{D0400023-D7CF-41E2-A2F4-FDBEA38CD5D0}" type="presParOf" srcId="{F110C1BE-3A31-4AC8-AEB3-AD807C5BDF6A}" destId="{818E6624-AF50-4B3B-B4D9-F5A9C55CAE4D}" srcOrd="1" destOrd="0" presId="urn:microsoft.com/office/officeart/2005/8/layout/radial2"/>
    <dgm:cxn modelId="{F8ED2C8B-57E5-4E6E-AA8B-2A98340E7D39}" type="presParOf" srcId="{A3DEE3A7-D0AF-400C-B111-5711ADE5DE74}" destId="{FCDBD657-D7F3-4B2C-B8DD-AAE2531AE032}" srcOrd="7" destOrd="0" presId="urn:microsoft.com/office/officeart/2005/8/layout/radial2"/>
    <dgm:cxn modelId="{1463F63C-DDB5-4637-AA59-5BDF18731B6A}" type="presParOf" srcId="{A3DEE3A7-D0AF-400C-B111-5711ADE5DE74}" destId="{D1FD6768-663E-4A2A-91FB-6043E1944309}" srcOrd="8" destOrd="0" presId="urn:microsoft.com/office/officeart/2005/8/layout/radial2"/>
    <dgm:cxn modelId="{F7F62F45-11BE-43C2-B1B5-4A4467563834}" type="presParOf" srcId="{D1FD6768-663E-4A2A-91FB-6043E1944309}" destId="{E14FB61D-5DF9-4AED-BCEE-B652B674A52D}" srcOrd="0" destOrd="0" presId="urn:microsoft.com/office/officeart/2005/8/layout/radial2"/>
    <dgm:cxn modelId="{57D3DFAF-D811-4B45-8C03-59A5D586793E}" type="presParOf" srcId="{D1FD6768-663E-4A2A-91FB-6043E1944309}" destId="{FB0AF089-64EE-4823-8E47-E25DB701B14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DBD657-D7F3-4B2C-B8DD-AAE2531AE032}">
      <dsp:nvSpPr>
        <dsp:cNvPr id="0" name=""/>
        <dsp:cNvSpPr/>
      </dsp:nvSpPr>
      <dsp:spPr>
        <a:xfrm rot="3682449">
          <a:off x="2239086" y="3045637"/>
          <a:ext cx="802725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802725" y="203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EF477-2FC1-4C5E-9560-F45E24814F32}">
      <dsp:nvSpPr>
        <dsp:cNvPr id="0" name=""/>
        <dsp:cNvSpPr/>
      </dsp:nvSpPr>
      <dsp:spPr>
        <a:xfrm rot="1312288">
          <a:off x="2680077" y="2467373"/>
          <a:ext cx="573915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573915" y="203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02717-B75A-4E5B-B69B-8B5CAA824B0E}">
      <dsp:nvSpPr>
        <dsp:cNvPr id="0" name=""/>
        <dsp:cNvSpPr/>
      </dsp:nvSpPr>
      <dsp:spPr>
        <a:xfrm rot="20287712">
          <a:off x="2680077" y="1807130"/>
          <a:ext cx="573915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573915" y="203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71691-7264-4556-85FE-7C0001E050B1}">
      <dsp:nvSpPr>
        <dsp:cNvPr id="0" name=""/>
        <dsp:cNvSpPr/>
      </dsp:nvSpPr>
      <dsp:spPr>
        <a:xfrm rot="17917551">
          <a:off x="2239086" y="1228866"/>
          <a:ext cx="802725" cy="40693"/>
        </a:xfrm>
        <a:custGeom>
          <a:avLst/>
          <a:gdLst/>
          <a:ahLst/>
          <a:cxnLst/>
          <a:rect l="0" t="0" r="0" b="0"/>
          <a:pathLst>
            <a:path>
              <a:moveTo>
                <a:pt x="0" y="20346"/>
              </a:moveTo>
              <a:lnTo>
                <a:pt x="802725" y="203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2A614-9013-4601-8375-3CFAF171ECD9}">
      <dsp:nvSpPr>
        <dsp:cNvPr id="0" name=""/>
        <dsp:cNvSpPr/>
      </dsp:nvSpPr>
      <dsp:spPr>
        <a:xfrm>
          <a:off x="1350245" y="1363194"/>
          <a:ext cx="1588808" cy="158880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3203D-94D6-4B16-94BD-80E16F730B6E}">
      <dsp:nvSpPr>
        <dsp:cNvPr id="0" name=""/>
        <dsp:cNvSpPr/>
      </dsp:nvSpPr>
      <dsp:spPr>
        <a:xfrm>
          <a:off x="2584448" y="1886"/>
          <a:ext cx="953284" cy="953284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24053" y="141491"/>
        <a:ext cx="674074" cy="674074"/>
      </dsp:txXfrm>
    </dsp:sp>
    <dsp:sp modelId="{E6A9C092-3066-43CF-9C6F-084309600499}">
      <dsp:nvSpPr>
        <dsp:cNvPr id="0" name=""/>
        <dsp:cNvSpPr/>
      </dsp:nvSpPr>
      <dsp:spPr>
        <a:xfrm>
          <a:off x="3633062" y="1886"/>
          <a:ext cx="1429927" cy="953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巡檢容器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33062" y="1886"/>
        <a:ext cx="1429927" cy="953284"/>
      </dsp:txXfrm>
    </dsp:sp>
    <dsp:sp modelId="{39744C84-EFEC-42B8-A3C6-DA67AAAFCFB4}">
      <dsp:nvSpPr>
        <dsp:cNvPr id="0" name=""/>
        <dsp:cNvSpPr/>
      </dsp:nvSpPr>
      <dsp:spPr>
        <a:xfrm>
          <a:off x="3199030" y="1066373"/>
          <a:ext cx="953284" cy="95328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338635" y="1205978"/>
        <a:ext cx="674074" cy="674074"/>
      </dsp:txXfrm>
    </dsp:sp>
    <dsp:sp modelId="{21592DFD-A0C4-4A9F-A9CC-2BC080FEC376}">
      <dsp:nvSpPr>
        <dsp:cNvPr id="0" name=""/>
        <dsp:cNvSpPr/>
      </dsp:nvSpPr>
      <dsp:spPr>
        <a:xfrm>
          <a:off x="4247644" y="1066373"/>
          <a:ext cx="1429927" cy="953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倒掉積水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47644" y="1066373"/>
        <a:ext cx="1429927" cy="953284"/>
      </dsp:txXfrm>
    </dsp:sp>
    <dsp:sp modelId="{D567D959-72C1-47F2-9B04-AD96F493703D}">
      <dsp:nvSpPr>
        <dsp:cNvPr id="0" name=""/>
        <dsp:cNvSpPr/>
      </dsp:nvSpPr>
      <dsp:spPr>
        <a:xfrm>
          <a:off x="3199030" y="2295538"/>
          <a:ext cx="953284" cy="95328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338635" y="2435143"/>
        <a:ext cx="674074" cy="674074"/>
      </dsp:txXfrm>
    </dsp:sp>
    <dsp:sp modelId="{818E6624-AF50-4B3B-B4D9-F5A9C55CAE4D}">
      <dsp:nvSpPr>
        <dsp:cNvPr id="0" name=""/>
        <dsp:cNvSpPr/>
      </dsp:nvSpPr>
      <dsp:spPr>
        <a:xfrm>
          <a:off x="4247644" y="2295538"/>
          <a:ext cx="1429927" cy="953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清潔容器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247644" y="2295538"/>
        <a:ext cx="1429927" cy="953284"/>
      </dsp:txXfrm>
    </dsp:sp>
    <dsp:sp modelId="{E14FB61D-5DF9-4AED-BCEE-B652B674A52D}">
      <dsp:nvSpPr>
        <dsp:cNvPr id="0" name=""/>
        <dsp:cNvSpPr/>
      </dsp:nvSpPr>
      <dsp:spPr>
        <a:xfrm>
          <a:off x="2584448" y="3360025"/>
          <a:ext cx="953284" cy="953284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724053" y="3499630"/>
        <a:ext cx="674074" cy="674074"/>
      </dsp:txXfrm>
    </dsp:sp>
    <dsp:sp modelId="{FB0AF089-64EE-4823-8E47-E25DB701B14E}">
      <dsp:nvSpPr>
        <dsp:cNvPr id="0" name=""/>
        <dsp:cNvSpPr/>
      </dsp:nvSpPr>
      <dsp:spPr>
        <a:xfrm>
          <a:off x="3633062" y="3360025"/>
          <a:ext cx="1429927" cy="953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2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刷除蟲卵</a:t>
          </a:r>
          <a:endParaRPr lang="zh-TW" altLang="en-US" sz="3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633062" y="3360025"/>
        <a:ext cx="1429927" cy="953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48357" y="2743200"/>
            <a:ext cx="3866606" cy="3866606"/>
          </a:xfrm>
          <a:prstGeom prst="noSmoking">
            <a:avLst>
              <a:gd name="adj" fmla="val 964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38" b="10000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296" y="3519887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38" b="10000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783" y="2931422"/>
            <a:ext cx="1776938" cy="146997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38" b="10000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304" y="4506226"/>
            <a:ext cx="2131181" cy="176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92531102"/>
              </p:ext>
            </p:extLst>
          </p:nvPr>
        </p:nvGraphicFramePr>
        <p:xfrm>
          <a:off x="1110342" y="1341019"/>
          <a:ext cx="7027817" cy="4315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28178" y="4995816"/>
            <a:ext cx="2415822" cy="1320800"/>
          </a:xfrm>
          <a:prstGeom prst="rightArrow">
            <a:avLst/>
          </a:prstGeom>
          <a:solidFill>
            <a:srgbClr val="FF9999"/>
          </a:solidFill>
          <a:ln w="38100">
            <a:solidFill>
              <a:srgbClr val="FF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2019-10-16T01:16:21Z</dcterms:modified>
</cp:coreProperties>
</file>