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0066"/>
    <a:srgbClr val="FF33CC"/>
    <a:srgbClr val="9999FF"/>
    <a:srgbClr val="FF99CC"/>
    <a:srgbClr val="3399FF"/>
    <a:srgbClr val="FF9900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A351E2-B963-4B76-A4B2-0FDFF817FDDB}" type="doc">
      <dgm:prSet loTypeId="urn:microsoft.com/office/officeart/2005/8/layout/cycle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BDECC56-8125-44D0-9E97-5230BDB2D7E2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18AE4015-EE6B-4368-97B2-319647A38D53}" type="parTrans" cxnId="{F50B1C32-1E69-4138-84ED-1EAB6DED89AE}">
      <dgm:prSet/>
      <dgm:spPr/>
      <dgm:t>
        <a:bodyPr/>
        <a:lstStyle/>
        <a:p>
          <a:endParaRPr lang="zh-TW" altLang="en-US"/>
        </a:p>
      </dgm:t>
    </dgm:pt>
    <dgm:pt modelId="{974E045B-B4FA-4E5D-9F18-A157D618856F}" type="sibTrans" cxnId="{F50B1C32-1E69-4138-84ED-1EAB6DED89AE}">
      <dgm:prSet/>
      <dgm:spPr/>
      <dgm:t>
        <a:bodyPr/>
        <a:lstStyle/>
        <a:p>
          <a:endParaRPr lang="zh-TW" altLang="en-US"/>
        </a:p>
      </dgm:t>
    </dgm:pt>
    <dgm:pt modelId="{FF9FB5B1-0E17-44A0-8772-19D872526FB3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AC3E60AC-CC03-46D7-A729-BC5E5A27C337}" type="parTrans" cxnId="{63F16522-25E9-4D0F-A2CC-386F69CBA4EF}">
      <dgm:prSet/>
      <dgm:spPr/>
      <dgm:t>
        <a:bodyPr/>
        <a:lstStyle/>
        <a:p>
          <a:endParaRPr lang="zh-TW" altLang="en-US"/>
        </a:p>
      </dgm:t>
    </dgm:pt>
    <dgm:pt modelId="{4330F355-22E1-4DC3-9738-61CB3015C6CF}" type="sibTrans" cxnId="{63F16522-25E9-4D0F-A2CC-386F69CBA4EF}">
      <dgm:prSet/>
      <dgm:spPr/>
      <dgm:t>
        <a:bodyPr/>
        <a:lstStyle/>
        <a:p>
          <a:endParaRPr lang="zh-TW" altLang="en-US"/>
        </a:p>
      </dgm:t>
    </dgm:pt>
    <dgm:pt modelId="{B499E806-8ED9-4086-8FFE-AC60F0CD690C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54F0EFE6-BB0D-4FC2-9C18-7C97A7FDC051}" type="parTrans" cxnId="{F9FE9320-426D-4390-8FF6-DFE295D0022A}">
      <dgm:prSet/>
      <dgm:spPr/>
      <dgm:t>
        <a:bodyPr/>
        <a:lstStyle/>
        <a:p>
          <a:endParaRPr lang="zh-TW" altLang="en-US"/>
        </a:p>
      </dgm:t>
    </dgm:pt>
    <dgm:pt modelId="{1495F5DD-18AF-46EF-8CFC-BCF1710BD2E2}" type="sibTrans" cxnId="{F9FE9320-426D-4390-8FF6-DFE295D0022A}">
      <dgm:prSet/>
      <dgm:spPr/>
      <dgm:t>
        <a:bodyPr/>
        <a:lstStyle/>
        <a:p>
          <a:endParaRPr lang="zh-TW" altLang="en-US"/>
        </a:p>
      </dgm:t>
    </dgm:pt>
    <dgm:pt modelId="{0971F7DC-5BB8-4A02-95ED-76EB51367571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F1076AC6-9B4F-46AC-8F8B-31BEDC2B1429}" type="parTrans" cxnId="{8070C0CB-D586-4D1B-88CE-C33A739C5438}">
      <dgm:prSet/>
      <dgm:spPr/>
      <dgm:t>
        <a:bodyPr/>
        <a:lstStyle/>
        <a:p>
          <a:endParaRPr lang="zh-TW" altLang="en-US"/>
        </a:p>
      </dgm:t>
    </dgm:pt>
    <dgm:pt modelId="{0B4994BE-598A-4FED-9F39-E8DA67ADE92D}" type="sibTrans" cxnId="{8070C0CB-D586-4D1B-88CE-C33A739C5438}">
      <dgm:prSet/>
      <dgm:spPr/>
      <dgm:t>
        <a:bodyPr/>
        <a:lstStyle/>
        <a:p>
          <a:endParaRPr lang="zh-TW" altLang="en-US"/>
        </a:p>
      </dgm:t>
    </dgm:pt>
    <dgm:pt modelId="{0E70F504-B0B8-444C-A19A-EC157DAD0160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9F7A18E4-ED75-4224-A2F1-B7B4DC435681}" type="parTrans" cxnId="{A3B2F49D-456B-4406-9E28-82D597155B3F}">
      <dgm:prSet/>
      <dgm:spPr/>
      <dgm:t>
        <a:bodyPr/>
        <a:lstStyle/>
        <a:p>
          <a:endParaRPr lang="zh-TW" altLang="en-US"/>
        </a:p>
      </dgm:t>
    </dgm:pt>
    <dgm:pt modelId="{84C68EBC-6A69-46E8-A49B-7F6B0012B30E}" type="sibTrans" cxnId="{A3B2F49D-456B-4406-9E28-82D597155B3F}">
      <dgm:prSet/>
      <dgm:spPr/>
      <dgm:t>
        <a:bodyPr/>
        <a:lstStyle/>
        <a:p>
          <a:endParaRPr lang="zh-TW" altLang="en-US"/>
        </a:p>
      </dgm:t>
    </dgm:pt>
    <dgm:pt modelId="{B3D09319-32C5-4EE9-911D-E099F6AE6E40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84733289-AF31-4349-9E69-D8F36DC6B177}" type="parTrans" cxnId="{9D8627E6-F780-45A3-BDED-D3A6DC153A61}">
      <dgm:prSet/>
      <dgm:spPr/>
      <dgm:t>
        <a:bodyPr/>
        <a:lstStyle/>
        <a:p>
          <a:endParaRPr lang="zh-TW" altLang="en-US"/>
        </a:p>
      </dgm:t>
    </dgm:pt>
    <dgm:pt modelId="{B6171A2A-8FA3-422D-A2C5-8B029B8BCDDA}" type="sibTrans" cxnId="{9D8627E6-F780-45A3-BDED-D3A6DC153A61}">
      <dgm:prSet/>
      <dgm:spPr/>
      <dgm:t>
        <a:bodyPr/>
        <a:lstStyle/>
        <a:p>
          <a:endParaRPr lang="zh-TW" altLang="en-US"/>
        </a:p>
      </dgm:t>
    </dgm:pt>
    <dgm:pt modelId="{C9D84D2B-9352-4029-B760-9E4103B85684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56708A54-C60B-4C00-AB66-AC5F4C4DC84D}" type="parTrans" cxnId="{16B83402-0CD0-430A-9212-4795F3D8DF00}">
      <dgm:prSet/>
      <dgm:spPr/>
      <dgm:t>
        <a:bodyPr/>
        <a:lstStyle/>
        <a:p>
          <a:endParaRPr lang="zh-TW" altLang="en-US"/>
        </a:p>
      </dgm:t>
    </dgm:pt>
    <dgm:pt modelId="{7EF7B2CB-02EB-404F-BD97-D49E107393D1}" type="sibTrans" cxnId="{16B83402-0CD0-430A-9212-4795F3D8DF00}">
      <dgm:prSet/>
      <dgm:spPr/>
      <dgm:t>
        <a:bodyPr/>
        <a:lstStyle/>
        <a:p>
          <a:endParaRPr lang="zh-TW" altLang="en-US"/>
        </a:p>
      </dgm:t>
    </dgm:pt>
    <dgm:pt modelId="{AB115261-EC3B-4A7A-A8D0-FB735112CDC2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94DBA2BE-0F81-4F5F-92FD-15CF18B78739}" type="parTrans" cxnId="{5474BE36-E9DB-4682-B71D-A2607FFED482}">
      <dgm:prSet/>
      <dgm:spPr/>
      <dgm:t>
        <a:bodyPr/>
        <a:lstStyle/>
        <a:p>
          <a:endParaRPr lang="zh-TW" altLang="en-US"/>
        </a:p>
      </dgm:t>
    </dgm:pt>
    <dgm:pt modelId="{D04B1177-FB0A-49B2-904C-E243B6277940}" type="sibTrans" cxnId="{5474BE36-E9DB-4682-B71D-A2607FFED482}">
      <dgm:prSet/>
      <dgm:spPr/>
      <dgm:t>
        <a:bodyPr/>
        <a:lstStyle/>
        <a:p>
          <a:endParaRPr lang="zh-TW" altLang="en-US"/>
        </a:p>
      </dgm:t>
    </dgm:pt>
    <dgm:pt modelId="{684DE354-0FDD-467C-B7D6-9EEC4DA49514}" type="pres">
      <dgm:prSet presAssocID="{92A351E2-B963-4B76-A4B2-0FDFF817FDD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096455D-7441-4484-838C-327A0A80E3E1}" type="pres">
      <dgm:prSet presAssocID="{92A351E2-B963-4B76-A4B2-0FDFF817FDDB}" presName="children" presStyleCnt="0"/>
      <dgm:spPr/>
    </dgm:pt>
    <dgm:pt modelId="{561622F5-FE32-4E7F-B347-5B6F1214662D}" type="pres">
      <dgm:prSet presAssocID="{92A351E2-B963-4B76-A4B2-0FDFF817FDDB}" presName="child1group" presStyleCnt="0"/>
      <dgm:spPr/>
    </dgm:pt>
    <dgm:pt modelId="{10EF366B-4C33-429D-A91D-89D24CC937AA}" type="pres">
      <dgm:prSet presAssocID="{92A351E2-B963-4B76-A4B2-0FDFF817FDDB}" presName="child1" presStyleLbl="bgAcc1" presStyleIdx="0" presStyleCnt="4"/>
      <dgm:spPr/>
      <dgm:t>
        <a:bodyPr/>
        <a:lstStyle/>
        <a:p>
          <a:endParaRPr lang="zh-TW" altLang="en-US"/>
        </a:p>
      </dgm:t>
    </dgm:pt>
    <dgm:pt modelId="{31080CDD-4A56-4EE8-B568-37D57922E5DB}" type="pres">
      <dgm:prSet presAssocID="{92A351E2-B963-4B76-A4B2-0FDFF817FDD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FEAF14-C419-465F-9CDA-71E63B73AEEE}" type="pres">
      <dgm:prSet presAssocID="{92A351E2-B963-4B76-A4B2-0FDFF817FDDB}" presName="child2group" presStyleCnt="0"/>
      <dgm:spPr/>
    </dgm:pt>
    <dgm:pt modelId="{06616718-AD58-4473-88D4-E498C2FA1B03}" type="pres">
      <dgm:prSet presAssocID="{92A351E2-B963-4B76-A4B2-0FDFF817FDDB}" presName="child2" presStyleLbl="bgAcc1" presStyleIdx="1" presStyleCnt="4"/>
      <dgm:spPr/>
      <dgm:t>
        <a:bodyPr/>
        <a:lstStyle/>
        <a:p>
          <a:endParaRPr lang="zh-TW" altLang="en-US"/>
        </a:p>
      </dgm:t>
    </dgm:pt>
    <dgm:pt modelId="{8CADF1CA-292D-49BA-8D76-286776D191BC}" type="pres">
      <dgm:prSet presAssocID="{92A351E2-B963-4B76-A4B2-0FDFF817FDD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BCB223-31BB-4F25-882C-39CF3118B05E}" type="pres">
      <dgm:prSet presAssocID="{92A351E2-B963-4B76-A4B2-0FDFF817FDDB}" presName="child3group" presStyleCnt="0"/>
      <dgm:spPr/>
    </dgm:pt>
    <dgm:pt modelId="{1C40D815-2B1A-46C0-A5D5-F75CAC784A1F}" type="pres">
      <dgm:prSet presAssocID="{92A351E2-B963-4B76-A4B2-0FDFF817FDDB}" presName="child3" presStyleLbl="bgAcc1" presStyleIdx="2" presStyleCnt="4" custLinFactNeighborX="1795" custLinFactNeighborY="924"/>
      <dgm:spPr/>
      <dgm:t>
        <a:bodyPr/>
        <a:lstStyle/>
        <a:p>
          <a:endParaRPr lang="zh-TW" altLang="en-US"/>
        </a:p>
      </dgm:t>
    </dgm:pt>
    <dgm:pt modelId="{EB23C91A-DB73-421A-B12F-B95CDE597511}" type="pres">
      <dgm:prSet presAssocID="{92A351E2-B963-4B76-A4B2-0FDFF817FDD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6133BB-F027-4522-9FDB-38FC64F795B0}" type="pres">
      <dgm:prSet presAssocID="{92A351E2-B963-4B76-A4B2-0FDFF817FDDB}" presName="child4group" presStyleCnt="0"/>
      <dgm:spPr/>
    </dgm:pt>
    <dgm:pt modelId="{B21CDBE3-1654-4CF7-887D-A265AD43326F}" type="pres">
      <dgm:prSet presAssocID="{92A351E2-B963-4B76-A4B2-0FDFF817FDDB}" presName="child4" presStyleLbl="bgAcc1" presStyleIdx="3" presStyleCnt="4"/>
      <dgm:spPr/>
      <dgm:t>
        <a:bodyPr/>
        <a:lstStyle/>
        <a:p>
          <a:endParaRPr lang="zh-TW" altLang="en-US"/>
        </a:p>
      </dgm:t>
    </dgm:pt>
    <dgm:pt modelId="{4ECEFB2E-C26F-49D1-8E27-B43B56EB8C11}" type="pres">
      <dgm:prSet presAssocID="{92A351E2-B963-4B76-A4B2-0FDFF817FDD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20AAD0-1CE1-48A1-AF0C-E7D5CE20C7E6}" type="pres">
      <dgm:prSet presAssocID="{92A351E2-B963-4B76-A4B2-0FDFF817FDDB}" presName="childPlaceholder" presStyleCnt="0"/>
      <dgm:spPr/>
    </dgm:pt>
    <dgm:pt modelId="{12DF372C-2360-425D-AD85-63677A9F7609}" type="pres">
      <dgm:prSet presAssocID="{92A351E2-B963-4B76-A4B2-0FDFF817FDDB}" presName="circle" presStyleCnt="0"/>
      <dgm:spPr/>
    </dgm:pt>
    <dgm:pt modelId="{60ADE5E1-5690-4BEF-924A-CDC323B72020}" type="pres">
      <dgm:prSet presAssocID="{92A351E2-B963-4B76-A4B2-0FDFF817FDD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B4F9EF-1E69-4938-A6CF-01EB0F25D632}" type="pres">
      <dgm:prSet presAssocID="{92A351E2-B963-4B76-A4B2-0FDFF817FDD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7AD4B9-610D-4525-8040-97AE1C589DE3}" type="pres">
      <dgm:prSet presAssocID="{92A351E2-B963-4B76-A4B2-0FDFF817FDD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156C08-B50C-4542-9C42-D9700858E729}" type="pres">
      <dgm:prSet presAssocID="{92A351E2-B963-4B76-A4B2-0FDFF817FDD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D3CF1F-26C8-469D-9197-8ADCA5246D7D}" type="pres">
      <dgm:prSet presAssocID="{92A351E2-B963-4B76-A4B2-0FDFF817FDDB}" presName="quadrantPlaceholder" presStyleCnt="0"/>
      <dgm:spPr/>
    </dgm:pt>
    <dgm:pt modelId="{1887FDD4-9219-4781-A618-1ED7CEC41D1F}" type="pres">
      <dgm:prSet presAssocID="{92A351E2-B963-4B76-A4B2-0FDFF817FDDB}" presName="center1" presStyleLbl="fgShp" presStyleIdx="0" presStyleCnt="2"/>
      <dgm:spPr/>
    </dgm:pt>
    <dgm:pt modelId="{B8DB0B71-2CB2-48FC-8E01-4F55BE6F814A}" type="pres">
      <dgm:prSet presAssocID="{92A351E2-B963-4B76-A4B2-0FDFF817FDDB}" presName="center2" presStyleLbl="fgShp" presStyleIdx="1" presStyleCnt="2"/>
      <dgm:spPr/>
    </dgm:pt>
  </dgm:ptLst>
  <dgm:cxnLst>
    <dgm:cxn modelId="{858B1624-2D9F-4573-AA5E-C3D5C29AF365}" type="presOf" srcId="{0971F7DC-5BB8-4A02-95ED-76EB51367571}" destId="{06616718-AD58-4473-88D4-E498C2FA1B03}" srcOrd="0" destOrd="0" presId="urn:microsoft.com/office/officeart/2005/8/layout/cycle4"/>
    <dgm:cxn modelId="{A6B7BE20-9A66-4407-80CF-4186A1F808D8}" type="presOf" srcId="{AB115261-EC3B-4A7A-A8D0-FB735112CDC2}" destId="{4ECEFB2E-C26F-49D1-8E27-B43B56EB8C11}" srcOrd="1" destOrd="0" presId="urn:microsoft.com/office/officeart/2005/8/layout/cycle4"/>
    <dgm:cxn modelId="{63F16522-25E9-4D0F-A2CC-386F69CBA4EF}" srcId="{6BDECC56-8125-44D0-9E97-5230BDB2D7E2}" destId="{FF9FB5B1-0E17-44A0-8772-19D872526FB3}" srcOrd="0" destOrd="0" parTransId="{AC3E60AC-CC03-46D7-A729-BC5E5A27C337}" sibTransId="{4330F355-22E1-4DC3-9738-61CB3015C6CF}"/>
    <dgm:cxn modelId="{F9FE9320-426D-4390-8FF6-DFE295D0022A}" srcId="{92A351E2-B963-4B76-A4B2-0FDFF817FDDB}" destId="{B499E806-8ED9-4086-8FFE-AC60F0CD690C}" srcOrd="1" destOrd="0" parTransId="{54F0EFE6-BB0D-4FC2-9C18-7C97A7FDC051}" sibTransId="{1495F5DD-18AF-46EF-8CFC-BCF1710BD2E2}"/>
    <dgm:cxn modelId="{F50B1C32-1E69-4138-84ED-1EAB6DED89AE}" srcId="{92A351E2-B963-4B76-A4B2-0FDFF817FDDB}" destId="{6BDECC56-8125-44D0-9E97-5230BDB2D7E2}" srcOrd="0" destOrd="0" parTransId="{18AE4015-EE6B-4368-97B2-319647A38D53}" sibTransId="{974E045B-B4FA-4E5D-9F18-A157D618856F}"/>
    <dgm:cxn modelId="{AAF5AD37-31D7-4412-A238-979A8771C916}" type="presOf" srcId="{C9D84D2B-9352-4029-B760-9E4103B85684}" destId="{29156C08-B50C-4542-9C42-D9700858E729}" srcOrd="0" destOrd="0" presId="urn:microsoft.com/office/officeart/2005/8/layout/cycle4"/>
    <dgm:cxn modelId="{8070C0CB-D586-4D1B-88CE-C33A739C5438}" srcId="{B499E806-8ED9-4086-8FFE-AC60F0CD690C}" destId="{0971F7DC-5BB8-4A02-95ED-76EB51367571}" srcOrd="0" destOrd="0" parTransId="{F1076AC6-9B4F-46AC-8F8B-31BEDC2B1429}" sibTransId="{0B4994BE-598A-4FED-9F39-E8DA67ADE92D}"/>
    <dgm:cxn modelId="{E97F1784-4E25-4C8C-83BD-79840D0491AE}" type="presOf" srcId="{0971F7DC-5BB8-4A02-95ED-76EB51367571}" destId="{8CADF1CA-292D-49BA-8D76-286776D191BC}" srcOrd="1" destOrd="0" presId="urn:microsoft.com/office/officeart/2005/8/layout/cycle4"/>
    <dgm:cxn modelId="{A3B2F49D-456B-4406-9E28-82D597155B3F}" srcId="{92A351E2-B963-4B76-A4B2-0FDFF817FDDB}" destId="{0E70F504-B0B8-444C-A19A-EC157DAD0160}" srcOrd="2" destOrd="0" parTransId="{9F7A18E4-ED75-4224-A2F1-B7B4DC435681}" sibTransId="{84C68EBC-6A69-46E8-A49B-7F6B0012B30E}"/>
    <dgm:cxn modelId="{01042F43-703B-476E-AF30-EF7D7B16A94A}" type="presOf" srcId="{FF9FB5B1-0E17-44A0-8772-19D872526FB3}" destId="{10EF366B-4C33-429D-A91D-89D24CC937AA}" srcOrd="0" destOrd="0" presId="urn:microsoft.com/office/officeart/2005/8/layout/cycle4"/>
    <dgm:cxn modelId="{5474BE36-E9DB-4682-B71D-A2607FFED482}" srcId="{C9D84D2B-9352-4029-B760-9E4103B85684}" destId="{AB115261-EC3B-4A7A-A8D0-FB735112CDC2}" srcOrd="0" destOrd="0" parTransId="{94DBA2BE-0F81-4F5F-92FD-15CF18B78739}" sibTransId="{D04B1177-FB0A-49B2-904C-E243B6277940}"/>
    <dgm:cxn modelId="{C69D7B42-E2C1-43F0-8167-94EE557F77E0}" type="presOf" srcId="{6BDECC56-8125-44D0-9E97-5230BDB2D7E2}" destId="{60ADE5E1-5690-4BEF-924A-CDC323B72020}" srcOrd="0" destOrd="0" presId="urn:microsoft.com/office/officeart/2005/8/layout/cycle4"/>
    <dgm:cxn modelId="{3A39A2C6-9261-4867-B2BF-786830E149D3}" type="presOf" srcId="{92A351E2-B963-4B76-A4B2-0FDFF817FDDB}" destId="{684DE354-0FDD-467C-B7D6-9EEC4DA49514}" srcOrd="0" destOrd="0" presId="urn:microsoft.com/office/officeart/2005/8/layout/cycle4"/>
    <dgm:cxn modelId="{16B83402-0CD0-430A-9212-4795F3D8DF00}" srcId="{92A351E2-B963-4B76-A4B2-0FDFF817FDDB}" destId="{C9D84D2B-9352-4029-B760-9E4103B85684}" srcOrd="3" destOrd="0" parTransId="{56708A54-C60B-4C00-AB66-AC5F4C4DC84D}" sibTransId="{7EF7B2CB-02EB-404F-BD97-D49E107393D1}"/>
    <dgm:cxn modelId="{4A4E64D0-3365-4D8B-9D48-576678217530}" type="presOf" srcId="{B3D09319-32C5-4EE9-911D-E099F6AE6E40}" destId="{1C40D815-2B1A-46C0-A5D5-F75CAC784A1F}" srcOrd="0" destOrd="0" presId="urn:microsoft.com/office/officeart/2005/8/layout/cycle4"/>
    <dgm:cxn modelId="{96C27329-1F20-44FC-851E-11AB945C89CE}" type="presOf" srcId="{FF9FB5B1-0E17-44A0-8772-19D872526FB3}" destId="{31080CDD-4A56-4EE8-B568-37D57922E5DB}" srcOrd="1" destOrd="0" presId="urn:microsoft.com/office/officeart/2005/8/layout/cycle4"/>
    <dgm:cxn modelId="{835C47D1-B4AD-4F2B-AAF3-63DFAAF865D5}" type="presOf" srcId="{AB115261-EC3B-4A7A-A8D0-FB735112CDC2}" destId="{B21CDBE3-1654-4CF7-887D-A265AD43326F}" srcOrd="0" destOrd="0" presId="urn:microsoft.com/office/officeart/2005/8/layout/cycle4"/>
    <dgm:cxn modelId="{9D8627E6-F780-45A3-BDED-D3A6DC153A61}" srcId="{0E70F504-B0B8-444C-A19A-EC157DAD0160}" destId="{B3D09319-32C5-4EE9-911D-E099F6AE6E40}" srcOrd="0" destOrd="0" parTransId="{84733289-AF31-4349-9E69-D8F36DC6B177}" sibTransId="{B6171A2A-8FA3-422D-A2C5-8B029B8BCDDA}"/>
    <dgm:cxn modelId="{3B2701B6-F0CF-420C-9976-DEF33B66CDD6}" type="presOf" srcId="{B3D09319-32C5-4EE9-911D-E099F6AE6E40}" destId="{EB23C91A-DB73-421A-B12F-B95CDE597511}" srcOrd="1" destOrd="0" presId="urn:microsoft.com/office/officeart/2005/8/layout/cycle4"/>
    <dgm:cxn modelId="{00F3759E-9E06-4044-969C-D5AF2A89A98D}" type="presOf" srcId="{B499E806-8ED9-4086-8FFE-AC60F0CD690C}" destId="{5FB4F9EF-1E69-4938-A6CF-01EB0F25D632}" srcOrd="0" destOrd="0" presId="urn:microsoft.com/office/officeart/2005/8/layout/cycle4"/>
    <dgm:cxn modelId="{E101C019-1721-4691-AF86-87FBA8F3B3B4}" type="presOf" srcId="{0E70F504-B0B8-444C-A19A-EC157DAD0160}" destId="{1C7AD4B9-610D-4525-8040-97AE1C589DE3}" srcOrd="0" destOrd="0" presId="urn:microsoft.com/office/officeart/2005/8/layout/cycle4"/>
    <dgm:cxn modelId="{EC684FB8-1760-4E8F-9583-3921420C31A2}" type="presParOf" srcId="{684DE354-0FDD-467C-B7D6-9EEC4DA49514}" destId="{6096455D-7441-4484-838C-327A0A80E3E1}" srcOrd="0" destOrd="0" presId="urn:microsoft.com/office/officeart/2005/8/layout/cycle4"/>
    <dgm:cxn modelId="{35AF1B85-262C-436E-A20E-A76330EC86C4}" type="presParOf" srcId="{6096455D-7441-4484-838C-327A0A80E3E1}" destId="{561622F5-FE32-4E7F-B347-5B6F1214662D}" srcOrd="0" destOrd="0" presId="urn:microsoft.com/office/officeart/2005/8/layout/cycle4"/>
    <dgm:cxn modelId="{441FCAF0-2262-4E29-9C5F-2E621CA406AD}" type="presParOf" srcId="{561622F5-FE32-4E7F-B347-5B6F1214662D}" destId="{10EF366B-4C33-429D-A91D-89D24CC937AA}" srcOrd="0" destOrd="0" presId="urn:microsoft.com/office/officeart/2005/8/layout/cycle4"/>
    <dgm:cxn modelId="{47709F87-B119-4C0C-AC00-EAE6E24060E8}" type="presParOf" srcId="{561622F5-FE32-4E7F-B347-5B6F1214662D}" destId="{31080CDD-4A56-4EE8-B568-37D57922E5DB}" srcOrd="1" destOrd="0" presId="urn:microsoft.com/office/officeart/2005/8/layout/cycle4"/>
    <dgm:cxn modelId="{E59B8DA7-B55D-4F8F-8417-A8B997AF8294}" type="presParOf" srcId="{6096455D-7441-4484-838C-327A0A80E3E1}" destId="{D0FEAF14-C419-465F-9CDA-71E63B73AEEE}" srcOrd="1" destOrd="0" presId="urn:microsoft.com/office/officeart/2005/8/layout/cycle4"/>
    <dgm:cxn modelId="{CE41E402-353F-41BA-889F-E048F03B7DCC}" type="presParOf" srcId="{D0FEAF14-C419-465F-9CDA-71E63B73AEEE}" destId="{06616718-AD58-4473-88D4-E498C2FA1B03}" srcOrd="0" destOrd="0" presId="urn:microsoft.com/office/officeart/2005/8/layout/cycle4"/>
    <dgm:cxn modelId="{EA01AAC9-59BF-4978-A9BC-2F7779376861}" type="presParOf" srcId="{D0FEAF14-C419-465F-9CDA-71E63B73AEEE}" destId="{8CADF1CA-292D-49BA-8D76-286776D191BC}" srcOrd="1" destOrd="0" presId="urn:microsoft.com/office/officeart/2005/8/layout/cycle4"/>
    <dgm:cxn modelId="{6C5DB3AE-E578-4987-B673-F48DEBE99D6E}" type="presParOf" srcId="{6096455D-7441-4484-838C-327A0A80E3E1}" destId="{73BCB223-31BB-4F25-882C-39CF3118B05E}" srcOrd="2" destOrd="0" presId="urn:microsoft.com/office/officeart/2005/8/layout/cycle4"/>
    <dgm:cxn modelId="{6C0C545C-BED2-46AE-AFA1-A5824150A16D}" type="presParOf" srcId="{73BCB223-31BB-4F25-882C-39CF3118B05E}" destId="{1C40D815-2B1A-46C0-A5D5-F75CAC784A1F}" srcOrd="0" destOrd="0" presId="urn:microsoft.com/office/officeart/2005/8/layout/cycle4"/>
    <dgm:cxn modelId="{064D2ADC-AF0A-4798-A3BD-8B0F935FE931}" type="presParOf" srcId="{73BCB223-31BB-4F25-882C-39CF3118B05E}" destId="{EB23C91A-DB73-421A-B12F-B95CDE597511}" srcOrd="1" destOrd="0" presId="urn:microsoft.com/office/officeart/2005/8/layout/cycle4"/>
    <dgm:cxn modelId="{94ECC76B-2EBC-4AB5-A53A-9429711FDD27}" type="presParOf" srcId="{6096455D-7441-4484-838C-327A0A80E3E1}" destId="{1D6133BB-F027-4522-9FDB-38FC64F795B0}" srcOrd="3" destOrd="0" presId="urn:microsoft.com/office/officeart/2005/8/layout/cycle4"/>
    <dgm:cxn modelId="{FF83F998-EFF3-40B4-A8D1-19DF67552DA7}" type="presParOf" srcId="{1D6133BB-F027-4522-9FDB-38FC64F795B0}" destId="{B21CDBE3-1654-4CF7-887D-A265AD43326F}" srcOrd="0" destOrd="0" presId="urn:microsoft.com/office/officeart/2005/8/layout/cycle4"/>
    <dgm:cxn modelId="{67C86DA9-7061-437A-A464-EE220C7FEA4F}" type="presParOf" srcId="{1D6133BB-F027-4522-9FDB-38FC64F795B0}" destId="{4ECEFB2E-C26F-49D1-8E27-B43B56EB8C11}" srcOrd="1" destOrd="0" presId="urn:microsoft.com/office/officeart/2005/8/layout/cycle4"/>
    <dgm:cxn modelId="{CAF59437-AC91-4E7E-AE12-954A75EAB76F}" type="presParOf" srcId="{6096455D-7441-4484-838C-327A0A80E3E1}" destId="{9A20AAD0-1CE1-48A1-AF0C-E7D5CE20C7E6}" srcOrd="4" destOrd="0" presId="urn:microsoft.com/office/officeart/2005/8/layout/cycle4"/>
    <dgm:cxn modelId="{3CF15D4F-E128-4F7D-9B9C-1F40A1CEA325}" type="presParOf" srcId="{684DE354-0FDD-467C-B7D6-9EEC4DA49514}" destId="{12DF372C-2360-425D-AD85-63677A9F7609}" srcOrd="1" destOrd="0" presId="urn:microsoft.com/office/officeart/2005/8/layout/cycle4"/>
    <dgm:cxn modelId="{0041260B-EC35-4F79-95A2-4D0E977A5FE2}" type="presParOf" srcId="{12DF372C-2360-425D-AD85-63677A9F7609}" destId="{60ADE5E1-5690-4BEF-924A-CDC323B72020}" srcOrd="0" destOrd="0" presId="urn:microsoft.com/office/officeart/2005/8/layout/cycle4"/>
    <dgm:cxn modelId="{AE437BFA-DE84-4C28-BDD6-B64807E223F8}" type="presParOf" srcId="{12DF372C-2360-425D-AD85-63677A9F7609}" destId="{5FB4F9EF-1E69-4938-A6CF-01EB0F25D632}" srcOrd="1" destOrd="0" presId="urn:microsoft.com/office/officeart/2005/8/layout/cycle4"/>
    <dgm:cxn modelId="{F4C231FF-868F-472B-A3CD-E45E4B1388C0}" type="presParOf" srcId="{12DF372C-2360-425D-AD85-63677A9F7609}" destId="{1C7AD4B9-610D-4525-8040-97AE1C589DE3}" srcOrd="2" destOrd="0" presId="urn:microsoft.com/office/officeart/2005/8/layout/cycle4"/>
    <dgm:cxn modelId="{44E31036-8991-42C3-BE3E-6FCF6C6A6366}" type="presParOf" srcId="{12DF372C-2360-425D-AD85-63677A9F7609}" destId="{29156C08-B50C-4542-9C42-D9700858E729}" srcOrd="3" destOrd="0" presId="urn:microsoft.com/office/officeart/2005/8/layout/cycle4"/>
    <dgm:cxn modelId="{83101D29-12B3-4A69-8D64-F8DF277BEF91}" type="presParOf" srcId="{12DF372C-2360-425D-AD85-63677A9F7609}" destId="{FFD3CF1F-26C8-469D-9197-8ADCA5246D7D}" srcOrd="4" destOrd="0" presId="urn:microsoft.com/office/officeart/2005/8/layout/cycle4"/>
    <dgm:cxn modelId="{EA7F73B3-E44B-4464-8A96-EDC0D5EF79FF}" type="presParOf" srcId="{684DE354-0FDD-467C-B7D6-9EEC4DA49514}" destId="{1887FDD4-9219-4781-A618-1ED7CEC41D1F}" srcOrd="2" destOrd="0" presId="urn:microsoft.com/office/officeart/2005/8/layout/cycle4"/>
    <dgm:cxn modelId="{207A52AC-A23C-40BB-BB8D-1E34D29E2A03}" type="presParOf" srcId="{684DE354-0FDD-467C-B7D6-9EEC4DA49514}" destId="{B8DB0B71-2CB2-48FC-8E01-4F55BE6F814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815-2B1A-46C0-A5D5-F75CAC784A1F}">
      <dsp:nvSpPr>
        <dsp:cNvPr id="0" name=""/>
        <dsp:cNvSpPr/>
      </dsp:nvSpPr>
      <dsp:spPr>
        <a:xfrm>
          <a:off x="3390166" y="2614555"/>
          <a:ext cx="1899397" cy="123037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清潔容器</a:t>
          </a:r>
          <a:endParaRPr lang="zh-TW" sz="2100" kern="1200" dirty="0"/>
        </a:p>
      </dsp:txBody>
      <dsp:txXfrm>
        <a:off x="3987013" y="2949176"/>
        <a:ext cx="1275524" cy="868730"/>
      </dsp:txXfrm>
    </dsp:sp>
    <dsp:sp modelId="{B21CDBE3-1654-4CF7-887D-A265AD43326F}">
      <dsp:nvSpPr>
        <dsp:cNvPr id="0" name=""/>
        <dsp:cNvSpPr/>
      </dsp:nvSpPr>
      <dsp:spPr>
        <a:xfrm>
          <a:off x="257055" y="2614555"/>
          <a:ext cx="1899397" cy="1230378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刷除蟲卵</a:t>
          </a:r>
          <a:endParaRPr lang="zh-TW" sz="2100" kern="1200" dirty="0"/>
        </a:p>
      </dsp:txBody>
      <dsp:txXfrm>
        <a:off x="284082" y="2949176"/>
        <a:ext cx="1275524" cy="868730"/>
      </dsp:txXfrm>
    </dsp:sp>
    <dsp:sp modelId="{06616718-AD58-4473-88D4-E498C2FA1B03}">
      <dsp:nvSpPr>
        <dsp:cNvPr id="0" name=""/>
        <dsp:cNvSpPr/>
      </dsp:nvSpPr>
      <dsp:spPr>
        <a:xfrm>
          <a:off x="3356072" y="0"/>
          <a:ext cx="1899397" cy="1230378"/>
        </a:xfrm>
        <a:prstGeom prst="roundRect">
          <a:avLst>
            <a:gd name="adj" fmla="val 10000"/>
          </a:avLst>
        </a:prstGeom>
        <a:solidFill>
          <a:srgbClr val="9999FF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倒掉積水</a:t>
          </a:r>
          <a:endParaRPr lang="zh-TW" sz="2100" kern="1200" dirty="0"/>
        </a:p>
      </dsp:txBody>
      <dsp:txXfrm>
        <a:off x="3952918" y="27027"/>
        <a:ext cx="1275524" cy="868730"/>
      </dsp:txXfrm>
    </dsp:sp>
    <dsp:sp modelId="{10EF366B-4C33-429D-A91D-89D24CC937AA}">
      <dsp:nvSpPr>
        <dsp:cNvPr id="0" name=""/>
        <dsp:cNvSpPr/>
      </dsp:nvSpPr>
      <dsp:spPr>
        <a:xfrm>
          <a:off x="257055" y="0"/>
          <a:ext cx="1899397" cy="123037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巡檢容器</a:t>
          </a:r>
          <a:endParaRPr lang="zh-TW" sz="2100" kern="1200" dirty="0"/>
        </a:p>
      </dsp:txBody>
      <dsp:txXfrm>
        <a:off x="284082" y="27027"/>
        <a:ext cx="1275524" cy="868730"/>
      </dsp:txXfrm>
    </dsp:sp>
    <dsp:sp modelId="{60ADE5E1-5690-4BEF-924A-CDC323B72020}">
      <dsp:nvSpPr>
        <dsp:cNvPr id="0" name=""/>
        <dsp:cNvSpPr/>
      </dsp:nvSpPr>
      <dsp:spPr>
        <a:xfrm>
          <a:off x="1052957" y="219161"/>
          <a:ext cx="1664856" cy="1664856"/>
        </a:xfrm>
        <a:prstGeom prst="pieWedg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巡</a:t>
          </a:r>
          <a:endParaRPr lang="zh-TW" sz="3900" kern="1200" dirty="0"/>
        </a:p>
      </dsp:txBody>
      <dsp:txXfrm>
        <a:off x="1540582" y="706786"/>
        <a:ext cx="1177231" cy="1177231"/>
      </dsp:txXfrm>
    </dsp:sp>
    <dsp:sp modelId="{5FB4F9EF-1E69-4938-A6CF-01EB0F25D632}">
      <dsp:nvSpPr>
        <dsp:cNvPr id="0" name=""/>
        <dsp:cNvSpPr/>
      </dsp:nvSpPr>
      <dsp:spPr>
        <a:xfrm rot="5400000">
          <a:off x="2794712" y="219161"/>
          <a:ext cx="1664856" cy="1664856"/>
        </a:xfrm>
        <a:prstGeom prst="pieWedg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倒</a:t>
          </a:r>
          <a:endParaRPr lang="zh-TW" sz="3900" kern="1200" dirty="0"/>
        </a:p>
      </dsp:txBody>
      <dsp:txXfrm rot="-5400000">
        <a:off x="2794712" y="706786"/>
        <a:ext cx="1177231" cy="1177231"/>
      </dsp:txXfrm>
    </dsp:sp>
    <dsp:sp modelId="{1C7AD4B9-610D-4525-8040-97AE1C589DE3}">
      <dsp:nvSpPr>
        <dsp:cNvPr id="0" name=""/>
        <dsp:cNvSpPr/>
      </dsp:nvSpPr>
      <dsp:spPr>
        <a:xfrm rot="10800000">
          <a:off x="2794712" y="1960916"/>
          <a:ext cx="1664856" cy="1664856"/>
        </a:xfrm>
        <a:prstGeom prst="pieWedg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清</a:t>
          </a:r>
          <a:endParaRPr lang="zh-TW" sz="3900" kern="1200" dirty="0"/>
        </a:p>
      </dsp:txBody>
      <dsp:txXfrm rot="10800000">
        <a:off x="2794712" y="1960916"/>
        <a:ext cx="1177231" cy="1177231"/>
      </dsp:txXfrm>
    </dsp:sp>
    <dsp:sp modelId="{29156C08-B50C-4542-9C42-D9700858E729}">
      <dsp:nvSpPr>
        <dsp:cNvPr id="0" name=""/>
        <dsp:cNvSpPr/>
      </dsp:nvSpPr>
      <dsp:spPr>
        <a:xfrm rot="16200000">
          <a:off x="1052957" y="1960916"/>
          <a:ext cx="1664856" cy="1664856"/>
        </a:xfrm>
        <a:prstGeom prst="pieWedg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刷</a:t>
          </a:r>
          <a:endParaRPr lang="zh-TW" sz="3900" kern="1200" dirty="0"/>
        </a:p>
      </dsp:txBody>
      <dsp:txXfrm rot="5400000">
        <a:off x="1540582" y="1960916"/>
        <a:ext cx="1177231" cy="1177231"/>
      </dsp:txXfrm>
    </dsp:sp>
    <dsp:sp modelId="{1887FDD4-9219-4781-A618-1ED7CEC41D1F}">
      <dsp:nvSpPr>
        <dsp:cNvPr id="0" name=""/>
        <dsp:cNvSpPr/>
      </dsp:nvSpPr>
      <dsp:spPr>
        <a:xfrm>
          <a:off x="2468854" y="1576422"/>
          <a:ext cx="574817" cy="49984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B0B71-2CB2-48FC-8E01-4F55BE6F814A}">
      <dsp:nvSpPr>
        <dsp:cNvPr id="0" name=""/>
        <dsp:cNvSpPr/>
      </dsp:nvSpPr>
      <dsp:spPr>
        <a:xfrm rot="10800000">
          <a:off x="2468854" y="1768669"/>
          <a:ext cx="574817" cy="49984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32450" y="2715112"/>
            <a:ext cx="3859730" cy="3859730"/>
          </a:xfrm>
          <a:prstGeom prst="noSmoking">
            <a:avLst>
              <a:gd name="adj" fmla="val 1353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5365" r="9624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850" y="3491799"/>
            <a:ext cx="1492466" cy="123464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5365" r="9624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636" y="4544179"/>
            <a:ext cx="1957650" cy="161947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5365" r="9624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396" y="3350627"/>
            <a:ext cx="2572691" cy="2128267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5365" r="9624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3243474"/>
            <a:ext cx="875627" cy="72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821889996"/>
              </p:ext>
            </p:extLst>
          </p:nvPr>
        </p:nvGraphicFramePr>
        <p:xfrm>
          <a:off x="1881051" y="1341020"/>
          <a:ext cx="5512526" cy="384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793377" y="5185954"/>
            <a:ext cx="2939143" cy="1136469"/>
          </a:xfrm>
          <a:prstGeom prst="rightArrow">
            <a:avLst>
              <a:gd name="adj1" fmla="val 50000"/>
              <a:gd name="adj2" fmla="val 62632"/>
            </a:avLst>
          </a:prstGeom>
          <a:solidFill>
            <a:srgbClr val="FF0000"/>
          </a:solidFill>
          <a:ln w="7620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文鼎俏黑體P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2019-10-16T01:23:05Z</dcterms:modified>
</cp:coreProperties>
</file>