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FF0066"/>
    <a:srgbClr val="FF33CC"/>
    <a:srgbClr val="3399FF"/>
    <a:srgbClr val="FF6699"/>
    <a:srgbClr val="FF9900"/>
    <a:srgbClr val="9999FF"/>
    <a:srgbClr val="FF99CC"/>
    <a:srgbClr val="FF9999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A33EB4A-51A6-4B1C-8635-1F3F63D05CF6}" type="doc">
      <dgm:prSet loTypeId="urn:microsoft.com/office/officeart/2005/8/layout/radial2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1FBD8FEA-EA5E-4D02-AB56-73A3C6E0C9E7}">
      <dgm:prSet/>
      <dgm:spPr>
        <a:solidFill>
          <a:srgbClr val="FF0066"/>
        </a:solidFill>
      </dgm:spPr>
      <dgm:t>
        <a:bodyPr/>
        <a:lstStyle/>
        <a:p>
          <a:pPr algn="r" rtl="0"/>
          <a:r>
            <a:rPr lang="zh-TW" dirty="0" smtClean="0">
              <a:latin typeface="文鼎特明" panose="020B0609010101010101" pitchFamily="49" charset="-120"/>
              <a:ea typeface="文鼎特明" panose="020B0609010101010101" pitchFamily="49" charset="-120"/>
            </a:rPr>
            <a:t>巡</a:t>
          </a:r>
          <a:endParaRPr lang="zh-TW" dirty="0">
            <a:latin typeface="文鼎特明" panose="020B0609010101010101" pitchFamily="49" charset="-120"/>
            <a:ea typeface="文鼎特明" panose="020B0609010101010101" pitchFamily="49" charset="-120"/>
          </a:endParaRPr>
        </a:p>
      </dgm:t>
    </dgm:pt>
    <dgm:pt modelId="{B044D808-4FF0-413F-8668-3EFB99CAD704}" type="parTrans" cxnId="{2733F8EC-F009-4940-ADBC-118106E346DB}">
      <dgm:prSet/>
      <dgm:spPr/>
      <dgm:t>
        <a:bodyPr/>
        <a:lstStyle/>
        <a:p>
          <a:endParaRPr lang="zh-TW" altLang="en-US"/>
        </a:p>
      </dgm:t>
    </dgm:pt>
    <dgm:pt modelId="{F6B21826-D1EC-4E46-9F89-41001A51762A}" type="sibTrans" cxnId="{2733F8EC-F009-4940-ADBC-118106E346DB}">
      <dgm:prSet/>
      <dgm:spPr/>
      <dgm:t>
        <a:bodyPr/>
        <a:lstStyle/>
        <a:p>
          <a:endParaRPr lang="zh-TW" altLang="en-US"/>
        </a:p>
      </dgm:t>
    </dgm:pt>
    <dgm:pt modelId="{3337AB8F-150E-4C9B-BB55-9ACBDB8EEE9F}">
      <dgm:prSet/>
      <dgm:spPr/>
      <dgm:t>
        <a:bodyPr/>
        <a:lstStyle/>
        <a:p>
          <a:pPr rtl="0"/>
          <a:r>
            <a:rPr lang="zh-TW" dirty="0" smtClean="0">
              <a:latin typeface="文鼎空疊圓" panose="020B0609010101010101" pitchFamily="49" charset="-120"/>
              <a:ea typeface="文鼎空疊圓" panose="020B0609010101010101" pitchFamily="49" charset="-120"/>
            </a:rPr>
            <a:t>巡檢容器</a:t>
          </a:r>
          <a:endParaRPr lang="zh-TW" dirty="0">
            <a:latin typeface="文鼎空疊圓" panose="020B0609010101010101" pitchFamily="49" charset="-120"/>
            <a:ea typeface="文鼎空疊圓" panose="020B0609010101010101" pitchFamily="49" charset="-120"/>
          </a:endParaRPr>
        </a:p>
      </dgm:t>
    </dgm:pt>
    <dgm:pt modelId="{3367173B-5A60-45AB-B254-1C43F095D092}" type="parTrans" cxnId="{2DDB8267-0374-41E8-8E92-927F66C20582}">
      <dgm:prSet/>
      <dgm:spPr/>
      <dgm:t>
        <a:bodyPr/>
        <a:lstStyle/>
        <a:p>
          <a:endParaRPr lang="zh-TW" altLang="en-US"/>
        </a:p>
      </dgm:t>
    </dgm:pt>
    <dgm:pt modelId="{E7D6D1C9-B501-4E0E-BE11-35C911B80D96}" type="sibTrans" cxnId="{2DDB8267-0374-41E8-8E92-927F66C20582}">
      <dgm:prSet/>
      <dgm:spPr/>
      <dgm:t>
        <a:bodyPr/>
        <a:lstStyle/>
        <a:p>
          <a:endParaRPr lang="zh-TW" altLang="en-US"/>
        </a:p>
      </dgm:t>
    </dgm:pt>
    <dgm:pt modelId="{51009B2B-2AB0-410F-86EF-411F09550252}">
      <dgm:prSet/>
      <dgm:spPr/>
      <dgm:t>
        <a:bodyPr/>
        <a:lstStyle/>
        <a:p>
          <a:pPr rtl="0"/>
          <a:r>
            <a:rPr lang="zh-TW" dirty="0" smtClean="0">
              <a:latin typeface="文鼎特明" panose="020B0609010101010101" pitchFamily="49" charset="-120"/>
              <a:ea typeface="文鼎特明" panose="020B0609010101010101" pitchFamily="49" charset="-120"/>
            </a:rPr>
            <a:t>倒</a:t>
          </a:r>
          <a:endParaRPr lang="zh-TW" dirty="0">
            <a:latin typeface="文鼎特明" panose="020B0609010101010101" pitchFamily="49" charset="-120"/>
            <a:ea typeface="文鼎特明" panose="020B0609010101010101" pitchFamily="49" charset="-120"/>
          </a:endParaRPr>
        </a:p>
      </dgm:t>
    </dgm:pt>
    <dgm:pt modelId="{4E20254C-D60E-4A7A-A7EF-4357F1FB7185}" type="parTrans" cxnId="{640C5587-88BD-4AF6-B044-ED24A1D1AF10}">
      <dgm:prSet/>
      <dgm:spPr/>
      <dgm:t>
        <a:bodyPr/>
        <a:lstStyle/>
        <a:p>
          <a:endParaRPr lang="zh-TW" altLang="en-US"/>
        </a:p>
      </dgm:t>
    </dgm:pt>
    <dgm:pt modelId="{D5617484-E4C2-4791-BD97-309E3EB627B3}" type="sibTrans" cxnId="{640C5587-88BD-4AF6-B044-ED24A1D1AF10}">
      <dgm:prSet/>
      <dgm:spPr/>
      <dgm:t>
        <a:bodyPr/>
        <a:lstStyle/>
        <a:p>
          <a:endParaRPr lang="zh-TW" altLang="en-US"/>
        </a:p>
      </dgm:t>
    </dgm:pt>
    <dgm:pt modelId="{071FC48E-7EEE-43DF-AE60-EB821269B98B}">
      <dgm:prSet/>
      <dgm:spPr/>
      <dgm:t>
        <a:bodyPr/>
        <a:lstStyle/>
        <a:p>
          <a:pPr rtl="0"/>
          <a:r>
            <a:rPr lang="zh-TW" dirty="0" smtClean="0">
              <a:latin typeface="文鼎空疊圓" panose="020B0609010101010101" pitchFamily="49" charset="-120"/>
              <a:ea typeface="文鼎空疊圓" panose="020B0609010101010101" pitchFamily="49" charset="-120"/>
            </a:rPr>
            <a:t>倒掉積水</a:t>
          </a:r>
          <a:endParaRPr lang="zh-TW" dirty="0">
            <a:latin typeface="文鼎空疊圓" panose="020B0609010101010101" pitchFamily="49" charset="-120"/>
            <a:ea typeface="文鼎空疊圓" panose="020B0609010101010101" pitchFamily="49" charset="-120"/>
          </a:endParaRPr>
        </a:p>
      </dgm:t>
    </dgm:pt>
    <dgm:pt modelId="{197886E8-0E43-42B0-B869-879C5900A77F}" type="parTrans" cxnId="{576E9183-D401-4DF0-B443-DCA79408651A}">
      <dgm:prSet/>
      <dgm:spPr/>
      <dgm:t>
        <a:bodyPr/>
        <a:lstStyle/>
        <a:p>
          <a:endParaRPr lang="zh-TW" altLang="en-US"/>
        </a:p>
      </dgm:t>
    </dgm:pt>
    <dgm:pt modelId="{EC5E37C9-EC74-408D-AD5E-1B7A4C093FD0}" type="sibTrans" cxnId="{576E9183-D401-4DF0-B443-DCA79408651A}">
      <dgm:prSet/>
      <dgm:spPr/>
      <dgm:t>
        <a:bodyPr/>
        <a:lstStyle/>
        <a:p>
          <a:endParaRPr lang="zh-TW" altLang="en-US"/>
        </a:p>
      </dgm:t>
    </dgm:pt>
    <dgm:pt modelId="{46B5E778-D212-4127-B9E9-E61E5CDD3116}">
      <dgm:prSet/>
      <dgm:spPr/>
      <dgm:t>
        <a:bodyPr/>
        <a:lstStyle/>
        <a:p>
          <a:pPr rtl="0"/>
          <a:r>
            <a:rPr lang="zh-TW" smtClean="0">
              <a:latin typeface="文鼎特明" panose="020B0609010101010101" pitchFamily="49" charset="-120"/>
              <a:ea typeface="文鼎特明" panose="020B0609010101010101" pitchFamily="49" charset="-120"/>
            </a:rPr>
            <a:t>清</a:t>
          </a:r>
          <a:endParaRPr lang="zh-TW">
            <a:latin typeface="文鼎特明" panose="020B0609010101010101" pitchFamily="49" charset="-120"/>
            <a:ea typeface="文鼎特明" panose="020B0609010101010101" pitchFamily="49" charset="-120"/>
          </a:endParaRPr>
        </a:p>
      </dgm:t>
    </dgm:pt>
    <dgm:pt modelId="{833B8FCA-75B4-4F54-AFC3-77B3A35978D7}" type="parTrans" cxnId="{84EEBAAE-9AB0-474D-AFA2-528A254E97AB}">
      <dgm:prSet/>
      <dgm:spPr/>
      <dgm:t>
        <a:bodyPr/>
        <a:lstStyle/>
        <a:p>
          <a:endParaRPr lang="zh-TW" altLang="en-US"/>
        </a:p>
      </dgm:t>
    </dgm:pt>
    <dgm:pt modelId="{6C974169-FC30-43A3-B4AD-0E4F79D41C31}" type="sibTrans" cxnId="{84EEBAAE-9AB0-474D-AFA2-528A254E97AB}">
      <dgm:prSet/>
      <dgm:spPr/>
      <dgm:t>
        <a:bodyPr/>
        <a:lstStyle/>
        <a:p>
          <a:endParaRPr lang="zh-TW" altLang="en-US"/>
        </a:p>
      </dgm:t>
    </dgm:pt>
    <dgm:pt modelId="{2CF87255-3ACA-4279-BC3C-0457BFDA9C64}">
      <dgm:prSet/>
      <dgm:spPr/>
      <dgm:t>
        <a:bodyPr/>
        <a:lstStyle/>
        <a:p>
          <a:pPr rtl="0"/>
          <a:r>
            <a:rPr lang="zh-TW" dirty="0" smtClean="0">
              <a:latin typeface="文鼎空疊圓" panose="020B0609010101010101" pitchFamily="49" charset="-120"/>
              <a:ea typeface="文鼎空疊圓" panose="020B0609010101010101" pitchFamily="49" charset="-120"/>
            </a:rPr>
            <a:t>清潔容器</a:t>
          </a:r>
          <a:endParaRPr lang="zh-TW" dirty="0">
            <a:latin typeface="文鼎空疊圓" panose="020B0609010101010101" pitchFamily="49" charset="-120"/>
            <a:ea typeface="文鼎空疊圓" panose="020B0609010101010101" pitchFamily="49" charset="-120"/>
          </a:endParaRPr>
        </a:p>
      </dgm:t>
    </dgm:pt>
    <dgm:pt modelId="{EF542E8B-30C9-4CA5-92A5-D087A728B19F}" type="parTrans" cxnId="{E25DBD75-B1A9-44D7-8E5D-9112AFBF0A86}">
      <dgm:prSet/>
      <dgm:spPr/>
      <dgm:t>
        <a:bodyPr/>
        <a:lstStyle/>
        <a:p>
          <a:endParaRPr lang="zh-TW" altLang="en-US"/>
        </a:p>
      </dgm:t>
    </dgm:pt>
    <dgm:pt modelId="{1AF31C9D-21E2-4BFC-9C5D-387B3EB1658C}" type="sibTrans" cxnId="{E25DBD75-B1A9-44D7-8E5D-9112AFBF0A86}">
      <dgm:prSet/>
      <dgm:spPr/>
      <dgm:t>
        <a:bodyPr/>
        <a:lstStyle/>
        <a:p>
          <a:endParaRPr lang="zh-TW" altLang="en-US"/>
        </a:p>
      </dgm:t>
    </dgm:pt>
    <dgm:pt modelId="{7B3336D9-54DA-4DD9-AEE3-41403CFCD93E}">
      <dgm:prSet/>
      <dgm:spPr>
        <a:solidFill>
          <a:srgbClr val="FF6600"/>
        </a:solidFill>
      </dgm:spPr>
      <dgm:t>
        <a:bodyPr/>
        <a:lstStyle/>
        <a:p>
          <a:pPr rtl="0"/>
          <a:r>
            <a:rPr lang="zh-TW" smtClean="0">
              <a:latin typeface="文鼎特明" panose="020B0609010101010101" pitchFamily="49" charset="-120"/>
              <a:ea typeface="文鼎特明" panose="020B0609010101010101" pitchFamily="49" charset="-120"/>
            </a:rPr>
            <a:t>刷</a:t>
          </a:r>
          <a:endParaRPr lang="zh-TW">
            <a:latin typeface="文鼎特明" panose="020B0609010101010101" pitchFamily="49" charset="-120"/>
            <a:ea typeface="文鼎特明" panose="020B0609010101010101" pitchFamily="49" charset="-120"/>
          </a:endParaRPr>
        </a:p>
      </dgm:t>
    </dgm:pt>
    <dgm:pt modelId="{AA2EA94D-D855-4AF1-BF74-5934F867E901}" type="parTrans" cxnId="{7841AE2A-8352-48FF-8A74-E220D59D7F27}">
      <dgm:prSet/>
      <dgm:spPr/>
      <dgm:t>
        <a:bodyPr/>
        <a:lstStyle/>
        <a:p>
          <a:endParaRPr lang="zh-TW" altLang="en-US"/>
        </a:p>
      </dgm:t>
    </dgm:pt>
    <dgm:pt modelId="{E9134CB5-4F31-4D15-A650-B4ECFEDA72CE}" type="sibTrans" cxnId="{7841AE2A-8352-48FF-8A74-E220D59D7F27}">
      <dgm:prSet/>
      <dgm:spPr/>
      <dgm:t>
        <a:bodyPr/>
        <a:lstStyle/>
        <a:p>
          <a:endParaRPr lang="zh-TW" altLang="en-US"/>
        </a:p>
      </dgm:t>
    </dgm:pt>
    <dgm:pt modelId="{F7275879-400A-4FF6-9996-D25093C99640}">
      <dgm:prSet/>
      <dgm:spPr/>
      <dgm:t>
        <a:bodyPr/>
        <a:lstStyle/>
        <a:p>
          <a:pPr rtl="0"/>
          <a:r>
            <a:rPr lang="zh-TW" dirty="0" smtClean="0">
              <a:latin typeface="文鼎空疊圓" panose="020B0609010101010101" pitchFamily="49" charset="-120"/>
              <a:ea typeface="文鼎空疊圓" panose="020B0609010101010101" pitchFamily="49" charset="-120"/>
            </a:rPr>
            <a:t>刷除蟲卵</a:t>
          </a:r>
          <a:endParaRPr lang="zh-TW" dirty="0">
            <a:latin typeface="文鼎空疊圓" panose="020B0609010101010101" pitchFamily="49" charset="-120"/>
            <a:ea typeface="文鼎空疊圓" panose="020B0609010101010101" pitchFamily="49" charset="-120"/>
          </a:endParaRPr>
        </a:p>
      </dgm:t>
    </dgm:pt>
    <dgm:pt modelId="{E349E5FB-FD17-442B-97BD-B2D08E9CC361}" type="parTrans" cxnId="{0416A0F6-0C05-47A2-902D-3280771DCCBA}">
      <dgm:prSet/>
      <dgm:spPr/>
      <dgm:t>
        <a:bodyPr/>
        <a:lstStyle/>
        <a:p>
          <a:endParaRPr lang="zh-TW" altLang="en-US"/>
        </a:p>
      </dgm:t>
    </dgm:pt>
    <dgm:pt modelId="{D7C75991-CC9C-4C81-9E41-53366E68039F}" type="sibTrans" cxnId="{0416A0F6-0C05-47A2-902D-3280771DCCBA}">
      <dgm:prSet/>
      <dgm:spPr/>
      <dgm:t>
        <a:bodyPr/>
        <a:lstStyle/>
        <a:p>
          <a:endParaRPr lang="zh-TW" altLang="en-US"/>
        </a:p>
      </dgm:t>
    </dgm:pt>
    <dgm:pt modelId="{0056527D-9E99-481D-8F06-67B62CCF401A}" type="pres">
      <dgm:prSet presAssocID="{2A33EB4A-51A6-4B1C-8635-1F3F63D05CF6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132EFAAF-F27D-4587-AB1C-E372BE6BC814}" type="pres">
      <dgm:prSet presAssocID="{2A33EB4A-51A6-4B1C-8635-1F3F63D05CF6}" presName="cycle" presStyleCnt="0"/>
      <dgm:spPr/>
    </dgm:pt>
    <dgm:pt modelId="{7127B718-533B-43B0-A1AE-C14DA7F1B8D4}" type="pres">
      <dgm:prSet presAssocID="{2A33EB4A-51A6-4B1C-8635-1F3F63D05CF6}" presName="centerShape" presStyleCnt="0"/>
      <dgm:spPr/>
    </dgm:pt>
    <dgm:pt modelId="{7AC97AAF-3CF6-4EAF-A130-6F6BF508CE47}" type="pres">
      <dgm:prSet presAssocID="{2A33EB4A-51A6-4B1C-8635-1F3F63D05CF6}" presName="connSite" presStyleLbl="node1" presStyleIdx="0" presStyleCnt="5"/>
      <dgm:spPr/>
    </dgm:pt>
    <dgm:pt modelId="{AA3AE9BC-9F69-4B02-AF4D-1AA6C0A15A4D}" type="pres">
      <dgm:prSet presAssocID="{2A33EB4A-51A6-4B1C-8635-1F3F63D05CF6}" presName="visible" presStyleLbl="node1" presStyleIdx="0" presStyleCnt="5"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5528FD67-CAD5-473F-B5FC-9F1EB4C2DB96}" type="pres">
      <dgm:prSet presAssocID="{B044D808-4FF0-413F-8668-3EFB99CAD704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932E1FD4-9022-4EBD-BC48-6AA383142296}" type="pres">
      <dgm:prSet presAssocID="{1FBD8FEA-EA5E-4D02-AB56-73A3C6E0C9E7}" presName="node" presStyleCnt="0"/>
      <dgm:spPr/>
    </dgm:pt>
    <dgm:pt modelId="{3DAC7A99-F0D8-45C4-8E80-93BB1A1988B5}" type="pres">
      <dgm:prSet presAssocID="{1FBD8FEA-EA5E-4D02-AB56-73A3C6E0C9E7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132579A-9E24-48B4-86AA-2CF7740D990D}" type="pres">
      <dgm:prSet presAssocID="{1FBD8FEA-EA5E-4D02-AB56-73A3C6E0C9E7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38B0D5A-5E56-4718-841E-EC72C2FD4504}" type="pres">
      <dgm:prSet presAssocID="{4E20254C-D60E-4A7A-A7EF-4357F1FB7185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9829588E-75BD-42D6-AA4D-9F5855716EB9}" type="pres">
      <dgm:prSet presAssocID="{51009B2B-2AB0-410F-86EF-411F09550252}" presName="node" presStyleCnt="0"/>
      <dgm:spPr/>
    </dgm:pt>
    <dgm:pt modelId="{FC70589B-BE62-4500-9F15-06C020BBA2D9}" type="pres">
      <dgm:prSet presAssocID="{51009B2B-2AB0-410F-86EF-411F09550252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522EF5A-E703-4535-BDDF-AEFC07F61279}" type="pres">
      <dgm:prSet presAssocID="{51009B2B-2AB0-410F-86EF-411F09550252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AEF6B06-CA67-47B1-A552-80A6E00908BB}" type="pres">
      <dgm:prSet presAssocID="{833B8FCA-75B4-4F54-AFC3-77B3A35978D7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623150D0-4D32-4852-8BEE-CC697056C633}" type="pres">
      <dgm:prSet presAssocID="{46B5E778-D212-4127-B9E9-E61E5CDD3116}" presName="node" presStyleCnt="0"/>
      <dgm:spPr/>
    </dgm:pt>
    <dgm:pt modelId="{6CEC4E42-0453-47D1-8800-2BA8CE7929EA}" type="pres">
      <dgm:prSet presAssocID="{46B5E778-D212-4127-B9E9-E61E5CDD3116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3026FB9-0466-4066-AF97-E796F6890DD1}" type="pres">
      <dgm:prSet presAssocID="{46B5E778-D212-4127-B9E9-E61E5CDD3116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6F94263-F801-4F10-9F7A-77EB6927A7AC}" type="pres">
      <dgm:prSet presAssocID="{AA2EA94D-D855-4AF1-BF74-5934F867E901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660D10CB-A335-4F88-B73C-D9F4B43BB9DC}" type="pres">
      <dgm:prSet presAssocID="{7B3336D9-54DA-4DD9-AEE3-41403CFCD93E}" presName="node" presStyleCnt="0"/>
      <dgm:spPr/>
    </dgm:pt>
    <dgm:pt modelId="{F9399DC2-90E2-4C6A-ACDE-BAF05F7D38C0}" type="pres">
      <dgm:prSet presAssocID="{7B3336D9-54DA-4DD9-AEE3-41403CFCD93E}" presName="parentNode" presStyleLbl="node1" presStyleIdx="4" presStyleCnt="5" custLinFactNeighborX="14638" custLinFactNeighborY="166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C895DCF-4888-474F-B250-7A56EDA93190}" type="pres">
      <dgm:prSet presAssocID="{7B3336D9-54DA-4DD9-AEE3-41403CFCD93E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87DAC889-3731-446E-B252-201C95DB7109}" type="presOf" srcId="{3337AB8F-150E-4C9B-BB55-9ACBDB8EEE9F}" destId="{F132579A-9E24-48B4-86AA-2CF7740D990D}" srcOrd="0" destOrd="0" presId="urn:microsoft.com/office/officeart/2005/8/layout/radial2"/>
    <dgm:cxn modelId="{848826A5-11BD-4BC9-AF14-4848818582D3}" type="presOf" srcId="{2A33EB4A-51A6-4B1C-8635-1F3F63D05CF6}" destId="{0056527D-9E99-481D-8F06-67B62CCF401A}" srcOrd="0" destOrd="0" presId="urn:microsoft.com/office/officeart/2005/8/layout/radial2"/>
    <dgm:cxn modelId="{4CB09078-47EE-4060-8AA2-A562D49DFD95}" type="presOf" srcId="{B044D808-4FF0-413F-8668-3EFB99CAD704}" destId="{5528FD67-CAD5-473F-B5FC-9F1EB4C2DB96}" srcOrd="0" destOrd="0" presId="urn:microsoft.com/office/officeart/2005/8/layout/radial2"/>
    <dgm:cxn modelId="{AF959783-3238-463B-AE4F-51E59E6D3AC8}" type="presOf" srcId="{833B8FCA-75B4-4F54-AFC3-77B3A35978D7}" destId="{CAEF6B06-CA67-47B1-A552-80A6E00908BB}" srcOrd="0" destOrd="0" presId="urn:microsoft.com/office/officeart/2005/8/layout/radial2"/>
    <dgm:cxn modelId="{576E9183-D401-4DF0-B443-DCA79408651A}" srcId="{51009B2B-2AB0-410F-86EF-411F09550252}" destId="{071FC48E-7EEE-43DF-AE60-EB821269B98B}" srcOrd="0" destOrd="0" parTransId="{197886E8-0E43-42B0-B869-879C5900A77F}" sibTransId="{EC5E37C9-EC74-408D-AD5E-1B7A4C093FD0}"/>
    <dgm:cxn modelId="{2DDB8267-0374-41E8-8E92-927F66C20582}" srcId="{1FBD8FEA-EA5E-4D02-AB56-73A3C6E0C9E7}" destId="{3337AB8F-150E-4C9B-BB55-9ACBDB8EEE9F}" srcOrd="0" destOrd="0" parTransId="{3367173B-5A60-45AB-B254-1C43F095D092}" sibTransId="{E7D6D1C9-B501-4E0E-BE11-35C911B80D96}"/>
    <dgm:cxn modelId="{FB2D944C-AF88-4989-A181-8EEA5849740A}" type="presOf" srcId="{F7275879-400A-4FF6-9996-D25093C99640}" destId="{9C895DCF-4888-474F-B250-7A56EDA93190}" srcOrd="0" destOrd="0" presId="urn:microsoft.com/office/officeart/2005/8/layout/radial2"/>
    <dgm:cxn modelId="{FE5A8C79-6E1A-4B56-90BF-87FD8C1F2120}" type="presOf" srcId="{4E20254C-D60E-4A7A-A7EF-4357F1FB7185}" destId="{A38B0D5A-5E56-4718-841E-EC72C2FD4504}" srcOrd="0" destOrd="0" presId="urn:microsoft.com/office/officeart/2005/8/layout/radial2"/>
    <dgm:cxn modelId="{2733F8EC-F009-4940-ADBC-118106E346DB}" srcId="{2A33EB4A-51A6-4B1C-8635-1F3F63D05CF6}" destId="{1FBD8FEA-EA5E-4D02-AB56-73A3C6E0C9E7}" srcOrd="0" destOrd="0" parTransId="{B044D808-4FF0-413F-8668-3EFB99CAD704}" sibTransId="{F6B21826-D1EC-4E46-9F89-41001A51762A}"/>
    <dgm:cxn modelId="{E25DBD75-B1A9-44D7-8E5D-9112AFBF0A86}" srcId="{46B5E778-D212-4127-B9E9-E61E5CDD3116}" destId="{2CF87255-3ACA-4279-BC3C-0457BFDA9C64}" srcOrd="0" destOrd="0" parTransId="{EF542E8B-30C9-4CA5-92A5-D087A728B19F}" sibTransId="{1AF31C9D-21E2-4BFC-9C5D-387B3EB1658C}"/>
    <dgm:cxn modelId="{0416A0F6-0C05-47A2-902D-3280771DCCBA}" srcId="{7B3336D9-54DA-4DD9-AEE3-41403CFCD93E}" destId="{F7275879-400A-4FF6-9996-D25093C99640}" srcOrd="0" destOrd="0" parTransId="{E349E5FB-FD17-442B-97BD-B2D08E9CC361}" sibTransId="{D7C75991-CC9C-4C81-9E41-53366E68039F}"/>
    <dgm:cxn modelId="{7841AE2A-8352-48FF-8A74-E220D59D7F27}" srcId="{2A33EB4A-51A6-4B1C-8635-1F3F63D05CF6}" destId="{7B3336D9-54DA-4DD9-AEE3-41403CFCD93E}" srcOrd="3" destOrd="0" parTransId="{AA2EA94D-D855-4AF1-BF74-5934F867E901}" sibTransId="{E9134CB5-4F31-4D15-A650-B4ECFEDA72CE}"/>
    <dgm:cxn modelId="{019155B8-288F-436D-9E0A-43E3465C5F3F}" type="presOf" srcId="{2CF87255-3ACA-4279-BC3C-0457BFDA9C64}" destId="{83026FB9-0466-4066-AF97-E796F6890DD1}" srcOrd="0" destOrd="0" presId="urn:microsoft.com/office/officeart/2005/8/layout/radial2"/>
    <dgm:cxn modelId="{5343A6EF-CF6D-4681-8E70-557E6ABA8AA9}" type="presOf" srcId="{7B3336D9-54DA-4DD9-AEE3-41403CFCD93E}" destId="{F9399DC2-90E2-4C6A-ACDE-BAF05F7D38C0}" srcOrd="0" destOrd="0" presId="urn:microsoft.com/office/officeart/2005/8/layout/radial2"/>
    <dgm:cxn modelId="{640C5587-88BD-4AF6-B044-ED24A1D1AF10}" srcId="{2A33EB4A-51A6-4B1C-8635-1F3F63D05CF6}" destId="{51009B2B-2AB0-410F-86EF-411F09550252}" srcOrd="1" destOrd="0" parTransId="{4E20254C-D60E-4A7A-A7EF-4357F1FB7185}" sibTransId="{D5617484-E4C2-4791-BD97-309E3EB627B3}"/>
    <dgm:cxn modelId="{2ABCE5F6-159E-4ABC-A9CE-111E270F905B}" type="presOf" srcId="{AA2EA94D-D855-4AF1-BF74-5934F867E901}" destId="{36F94263-F801-4F10-9F7A-77EB6927A7AC}" srcOrd="0" destOrd="0" presId="urn:microsoft.com/office/officeart/2005/8/layout/radial2"/>
    <dgm:cxn modelId="{EDC73DB4-16B0-4A33-959B-5353C9094563}" type="presOf" srcId="{51009B2B-2AB0-410F-86EF-411F09550252}" destId="{FC70589B-BE62-4500-9F15-06C020BBA2D9}" srcOrd="0" destOrd="0" presId="urn:microsoft.com/office/officeart/2005/8/layout/radial2"/>
    <dgm:cxn modelId="{0682D11C-4D82-474C-88DD-4E3315AE56CD}" type="presOf" srcId="{1FBD8FEA-EA5E-4D02-AB56-73A3C6E0C9E7}" destId="{3DAC7A99-F0D8-45C4-8E80-93BB1A1988B5}" srcOrd="0" destOrd="0" presId="urn:microsoft.com/office/officeart/2005/8/layout/radial2"/>
    <dgm:cxn modelId="{C1E22849-5125-41AA-A0D0-59C7A6A23125}" type="presOf" srcId="{46B5E778-D212-4127-B9E9-E61E5CDD3116}" destId="{6CEC4E42-0453-47D1-8800-2BA8CE7929EA}" srcOrd="0" destOrd="0" presId="urn:microsoft.com/office/officeart/2005/8/layout/radial2"/>
    <dgm:cxn modelId="{81620503-62D6-4869-94A9-7CC36C523659}" type="presOf" srcId="{071FC48E-7EEE-43DF-AE60-EB821269B98B}" destId="{2522EF5A-E703-4535-BDDF-AEFC07F61279}" srcOrd="0" destOrd="0" presId="urn:microsoft.com/office/officeart/2005/8/layout/radial2"/>
    <dgm:cxn modelId="{84EEBAAE-9AB0-474D-AFA2-528A254E97AB}" srcId="{2A33EB4A-51A6-4B1C-8635-1F3F63D05CF6}" destId="{46B5E778-D212-4127-B9E9-E61E5CDD3116}" srcOrd="2" destOrd="0" parTransId="{833B8FCA-75B4-4F54-AFC3-77B3A35978D7}" sibTransId="{6C974169-FC30-43A3-B4AD-0E4F79D41C31}"/>
    <dgm:cxn modelId="{CDD2C9AE-428B-41AB-B9D9-C5B9623D3F9D}" type="presParOf" srcId="{0056527D-9E99-481D-8F06-67B62CCF401A}" destId="{132EFAAF-F27D-4587-AB1C-E372BE6BC814}" srcOrd="0" destOrd="0" presId="urn:microsoft.com/office/officeart/2005/8/layout/radial2"/>
    <dgm:cxn modelId="{3FF61DAF-8293-4C4E-B4BA-5CC322709C48}" type="presParOf" srcId="{132EFAAF-F27D-4587-AB1C-E372BE6BC814}" destId="{7127B718-533B-43B0-A1AE-C14DA7F1B8D4}" srcOrd="0" destOrd="0" presId="urn:microsoft.com/office/officeart/2005/8/layout/radial2"/>
    <dgm:cxn modelId="{F7473DEC-145E-4F0E-AF42-196AC3541087}" type="presParOf" srcId="{7127B718-533B-43B0-A1AE-C14DA7F1B8D4}" destId="{7AC97AAF-3CF6-4EAF-A130-6F6BF508CE47}" srcOrd="0" destOrd="0" presId="urn:microsoft.com/office/officeart/2005/8/layout/radial2"/>
    <dgm:cxn modelId="{C7595E6C-E751-4039-AFA2-0003381911EC}" type="presParOf" srcId="{7127B718-533B-43B0-A1AE-C14DA7F1B8D4}" destId="{AA3AE9BC-9F69-4B02-AF4D-1AA6C0A15A4D}" srcOrd="1" destOrd="0" presId="urn:microsoft.com/office/officeart/2005/8/layout/radial2"/>
    <dgm:cxn modelId="{BD9BFA21-3790-41CE-B46B-A06051A2BCC6}" type="presParOf" srcId="{132EFAAF-F27D-4587-AB1C-E372BE6BC814}" destId="{5528FD67-CAD5-473F-B5FC-9F1EB4C2DB96}" srcOrd="1" destOrd="0" presId="urn:microsoft.com/office/officeart/2005/8/layout/radial2"/>
    <dgm:cxn modelId="{3D1E9BE1-E5AB-4865-8A8D-40551BB0CBAF}" type="presParOf" srcId="{132EFAAF-F27D-4587-AB1C-E372BE6BC814}" destId="{932E1FD4-9022-4EBD-BC48-6AA383142296}" srcOrd="2" destOrd="0" presId="urn:microsoft.com/office/officeart/2005/8/layout/radial2"/>
    <dgm:cxn modelId="{74502613-819F-409E-B5C0-F5944A2DAA28}" type="presParOf" srcId="{932E1FD4-9022-4EBD-BC48-6AA383142296}" destId="{3DAC7A99-F0D8-45C4-8E80-93BB1A1988B5}" srcOrd="0" destOrd="0" presId="urn:microsoft.com/office/officeart/2005/8/layout/radial2"/>
    <dgm:cxn modelId="{CCE4EA65-0E89-4344-A868-186306C4E427}" type="presParOf" srcId="{932E1FD4-9022-4EBD-BC48-6AA383142296}" destId="{F132579A-9E24-48B4-86AA-2CF7740D990D}" srcOrd="1" destOrd="0" presId="urn:microsoft.com/office/officeart/2005/8/layout/radial2"/>
    <dgm:cxn modelId="{FF996D13-62CA-4F44-A546-02AC7613F544}" type="presParOf" srcId="{132EFAAF-F27D-4587-AB1C-E372BE6BC814}" destId="{A38B0D5A-5E56-4718-841E-EC72C2FD4504}" srcOrd="3" destOrd="0" presId="urn:microsoft.com/office/officeart/2005/8/layout/radial2"/>
    <dgm:cxn modelId="{BFF93D46-7664-4F95-A9AF-F80701C490A7}" type="presParOf" srcId="{132EFAAF-F27D-4587-AB1C-E372BE6BC814}" destId="{9829588E-75BD-42D6-AA4D-9F5855716EB9}" srcOrd="4" destOrd="0" presId="urn:microsoft.com/office/officeart/2005/8/layout/radial2"/>
    <dgm:cxn modelId="{C5CD7CE8-00C7-4CE7-8BAF-D3532804609A}" type="presParOf" srcId="{9829588E-75BD-42D6-AA4D-9F5855716EB9}" destId="{FC70589B-BE62-4500-9F15-06C020BBA2D9}" srcOrd="0" destOrd="0" presId="urn:microsoft.com/office/officeart/2005/8/layout/radial2"/>
    <dgm:cxn modelId="{B12A28B8-FC71-4374-9614-915558965CF6}" type="presParOf" srcId="{9829588E-75BD-42D6-AA4D-9F5855716EB9}" destId="{2522EF5A-E703-4535-BDDF-AEFC07F61279}" srcOrd="1" destOrd="0" presId="urn:microsoft.com/office/officeart/2005/8/layout/radial2"/>
    <dgm:cxn modelId="{D92D657C-1E31-4C0C-939E-77D463827ACD}" type="presParOf" srcId="{132EFAAF-F27D-4587-AB1C-E372BE6BC814}" destId="{CAEF6B06-CA67-47B1-A552-80A6E00908BB}" srcOrd="5" destOrd="0" presId="urn:microsoft.com/office/officeart/2005/8/layout/radial2"/>
    <dgm:cxn modelId="{A845C997-85B9-468C-A883-896F64176E80}" type="presParOf" srcId="{132EFAAF-F27D-4587-AB1C-E372BE6BC814}" destId="{623150D0-4D32-4852-8BEE-CC697056C633}" srcOrd="6" destOrd="0" presId="urn:microsoft.com/office/officeart/2005/8/layout/radial2"/>
    <dgm:cxn modelId="{402A26B7-C3DE-4F30-9031-9B611AD9C644}" type="presParOf" srcId="{623150D0-4D32-4852-8BEE-CC697056C633}" destId="{6CEC4E42-0453-47D1-8800-2BA8CE7929EA}" srcOrd="0" destOrd="0" presId="urn:microsoft.com/office/officeart/2005/8/layout/radial2"/>
    <dgm:cxn modelId="{E1683C62-0966-4E34-81DC-33654F604773}" type="presParOf" srcId="{623150D0-4D32-4852-8BEE-CC697056C633}" destId="{83026FB9-0466-4066-AF97-E796F6890DD1}" srcOrd="1" destOrd="0" presId="urn:microsoft.com/office/officeart/2005/8/layout/radial2"/>
    <dgm:cxn modelId="{ABAB7593-C892-48F5-B2D5-5EE5274C7BAC}" type="presParOf" srcId="{132EFAAF-F27D-4587-AB1C-E372BE6BC814}" destId="{36F94263-F801-4F10-9F7A-77EB6927A7AC}" srcOrd="7" destOrd="0" presId="urn:microsoft.com/office/officeart/2005/8/layout/radial2"/>
    <dgm:cxn modelId="{7D63CD54-0D74-4C95-B916-2E042CA9D3BA}" type="presParOf" srcId="{132EFAAF-F27D-4587-AB1C-E372BE6BC814}" destId="{660D10CB-A335-4F88-B73C-D9F4B43BB9DC}" srcOrd="8" destOrd="0" presId="urn:microsoft.com/office/officeart/2005/8/layout/radial2"/>
    <dgm:cxn modelId="{FBCFD316-6D62-4BDC-9BAC-C494A7290084}" type="presParOf" srcId="{660D10CB-A335-4F88-B73C-D9F4B43BB9DC}" destId="{F9399DC2-90E2-4C6A-ACDE-BAF05F7D38C0}" srcOrd="0" destOrd="0" presId="urn:microsoft.com/office/officeart/2005/8/layout/radial2"/>
    <dgm:cxn modelId="{AC7830A5-8244-4165-8095-7F9ED11FD533}" type="presParOf" srcId="{660D10CB-A335-4F88-B73C-D9F4B43BB9DC}" destId="{9C895DCF-4888-474F-B250-7A56EDA93190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F94263-F801-4F10-9F7A-77EB6927A7AC}">
      <dsp:nvSpPr>
        <dsp:cNvPr id="0" name=""/>
        <dsp:cNvSpPr/>
      </dsp:nvSpPr>
      <dsp:spPr>
        <a:xfrm rot="3471912">
          <a:off x="2030271" y="3141702"/>
          <a:ext cx="875767" cy="44824"/>
        </a:xfrm>
        <a:custGeom>
          <a:avLst/>
          <a:gdLst/>
          <a:ahLst/>
          <a:cxnLst/>
          <a:rect l="0" t="0" r="0" b="0"/>
          <a:pathLst>
            <a:path>
              <a:moveTo>
                <a:pt x="0" y="22412"/>
              </a:moveTo>
              <a:lnTo>
                <a:pt x="875767" y="22412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EF6B06-CA67-47B1-A552-80A6E00908BB}">
      <dsp:nvSpPr>
        <dsp:cNvPr id="0" name=""/>
        <dsp:cNvSpPr/>
      </dsp:nvSpPr>
      <dsp:spPr>
        <a:xfrm rot="1312563">
          <a:off x="2426936" y="2538079"/>
          <a:ext cx="589847" cy="44824"/>
        </a:xfrm>
        <a:custGeom>
          <a:avLst/>
          <a:gdLst/>
          <a:ahLst/>
          <a:cxnLst/>
          <a:rect l="0" t="0" r="0" b="0"/>
          <a:pathLst>
            <a:path>
              <a:moveTo>
                <a:pt x="0" y="22412"/>
              </a:moveTo>
              <a:lnTo>
                <a:pt x="589847" y="22412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8B0D5A-5E56-4718-841E-EC72C2FD4504}">
      <dsp:nvSpPr>
        <dsp:cNvPr id="0" name=""/>
        <dsp:cNvSpPr/>
      </dsp:nvSpPr>
      <dsp:spPr>
        <a:xfrm rot="20287437">
          <a:off x="2426936" y="1858467"/>
          <a:ext cx="589847" cy="44824"/>
        </a:xfrm>
        <a:custGeom>
          <a:avLst/>
          <a:gdLst/>
          <a:ahLst/>
          <a:cxnLst/>
          <a:rect l="0" t="0" r="0" b="0"/>
          <a:pathLst>
            <a:path>
              <a:moveTo>
                <a:pt x="0" y="22412"/>
              </a:moveTo>
              <a:lnTo>
                <a:pt x="589847" y="22412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28FD67-CAD5-473F-B5FC-9F1EB4C2DB96}">
      <dsp:nvSpPr>
        <dsp:cNvPr id="0" name=""/>
        <dsp:cNvSpPr/>
      </dsp:nvSpPr>
      <dsp:spPr>
        <a:xfrm rot="17916994">
          <a:off x="1972880" y="1263278"/>
          <a:ext cx="825581" cy="44824"/>
        </a:xfrm>
        <a:custGeom>
          <a:avLst/>
          <a:gdLst/>
          <a:ahLst/>
          <a:cxnLst/>
          <a:rect l="0" t="0" r="0" b="0"/>
          <a:pathLst>
            <a:path>
              <a:moveTo>
                <a:pt x="0" y="22412"/>
              </a:moveTo>
              <a:lnTo>
                <a:pt x="825581" y="22412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3AE9BC-9F69-4B02-AF4D-1AA6C0A15A4D}">
      <dsp:nvSpPr>
        <dsp:cNvPr id="0" name=""/>
        <dsp:cNvSpPr/>
      </dsp:nvSpPr>
      <dsp:spPr>
        <a:xfrm>
          <a:off x="1057502" y="1402644"/>
          <a:ext cx="1636083" cy="1636083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AC7A99-F0D8-45C4-8E80-93BB1A1988B5}">
      <dsp:nvSpPr>
        <dsp:cNvPr id="0" name=""/>
        <dsp:cNvSpPr/>
      </dsp:nvSpPr>
      <dsp:spPr>
        <a:xfrm>
          <a:off x="2327628" y="1631"/>
          <a:ext cx="981649" cy="981649"/>
        </a:xfrm>
        <a:prstGeom prst="ellipse">
          <a:avLst/>
        </a:prstGeom>
        <a:solidFill>
          <a:srgbClr val="FF006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305" tIns="27305" rIns="27305" bIns="27305" numCol="1" spcCol="1270" anchor="ctr" anchorCtr="0">
          <a:noAutofit/>
        </a:bodyPr>
        <a:lstStyle/>
        <a:p>
          <a:pPr lvl="0" algn="r" defTabSz="1911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300" kern="1200" dirty="0" smtClean="0">
              <a:latin typeface="文鼎特明" panose="020B0609010101010101" pitchFamily="49" charset="-120"/>
              <a:ea typeface="文鼎特明" panose="020B0609010101010101" pitchFamily="49" charset="-120"/>
            </a:rPr>
            <a:t>巡</a:t>
          </a:r>
          <a:endParaRPr lang="zh-TW" sz="4300" kern="1200" dirty="0">
            <a:latin typeface="文鼎特明" panose="020B0609010101010101" pitchFamily="49" charset="-120"/>
            <a:ea typeface="文鼎特明" panose="020B0609010101010101" pitchFamily="49" charset="-120"/>
          </a:endParaRPr>
        </a:p>
      </dsp:txBody>
      <dsp:txXfrm>
        <a:off x="2471387" y="145390"/>
        <a:ext cx="694131" cy="694131"/>
      </dsp:txXfrm>
    </dsp:sp>
    <dsp:sp modelId="{F132579A-9E24-48B4-86AA-2CF7740D990D}">
      <dsp:nvSpPr>
        <dsp:cNvPr id="0" name=""/>
        <dsp:cNvSpPr/>
      </dsp:nvSpPr>
      <dsp:spPr>
        <a:xfrm>
          <a:off x="3407443" y="1631"/>
          <a:ext cx="1472474" cy="9816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66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300" kern="1200" dirty="0" smtClean="0">
              <a:latin typeface="文鼎空疊圓" panose="020B0609010101010101" pitchFamily="49" charset="-120"/>
              <a:ea typeface="文鼎空疊圓" panose="020B0609010101010101" pitchFamily="49" charset="-120"/>
            </a:rPr>
            <a:t>巡檢容器</a:t>
          </a:r>
          <a:endParaRPr lang="zh-TW" sz="3300" kern="1200" dirty="0">
            <a:latin typeface="文鼎空疊圓" panose="020B0609010101010101" pitchFamily="49" charset="-120"/>
            <a:ea typeface="文鼎空疊圓" panose="020B0609010101010101" pitchFamily="49" charset="-120"/>
          </a:endParaRPr>
        </a:p>
      </dsp:txBody>
      <dsp:txXfrm>
        <a:off x="3407443" y="1631"/>
        <a:ext cx="1472474" cy="981649"/>
      </dsp:txXfrm>
    </dsp:sp>
    <dsp:sp modelId="{FC70589B-BE62-4500-9F15-06C020BBA2D9}">
      <dsp:nvSpPr>
        <dsp:cNvPr id="0" name=""/>
        <dsp:cNvSpPr/>
      </dsp:nvSpPr>
      <dsp:spPr>
        <a:xfrm>
          <a:off x="2960204" y="1097285"/>
          <a:ext cx="981649" cy="981649"/>
        </a:xfrm>
        <a:prstGeom prst="ellipse">
          <a:avLst/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305" tIns="27305" rIns="27305" bIns="27305" numCol="1" spcCol="1270" anchor="ctr" anchorCtr="0">
          <a:noAutofit/>
        </a:bodyPr>
        <a:lstStyle/>
        <a:p>
          <a:pPr lvl="0" algn="ctr" defTabSz="1911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300" kern="1200" dirty="0" smtClean="0">
              <a:latin typeface="文鼎特明" panose="020B0609010101010101" pitchFamily="49" charset="-120"/>
              <a:ea typeface="文鼎特明" panose="020B0609010101010101" pitchFamily="49" charset="-120"/>
            </a:rPr>
            <a:t>倒</a:t>
          </a:r>
          <a:endParaRPr lang="zh-TW" sz="4300" kern="1200" dirty="0">
            <a:latin typeface="文鼎特明" panose="020B0609010101010101" pitchFamily="49" charset="-120"/>
            <a:ea typeface="文鼎特明" panose="020B0609010101010101" pitchFamily="49" charset="-120"/>
          </a:endParaRPr>
        </a:p>
      </dsp:txBody>
      <dsp:txXfrm>
        <a:off x="3103963" y="1241044"/>
        <a:ext cx="694131" cy="694131"/>
      </dsp:txXfrm>
    </dsp:sp>
    <dsp:sp modelId="{2522EF5A-E703-4535-BDDF-AEFC07F61279}">
      <dsp:nvSpPr>
        <dsp:cNvPr id="0" name=""/>
        <dsp:cNvSpPr/>
      </dsp:nvSpPr>
      <dsp:spPr>
        <a:xfrm>
          <a:off x="4040019" y="1097285"/>
          <a:ext cx="1472474" cy="9816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66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300" kern="1200" dirty="0" smtClean="0">
              <a:latin typeface="文鼎空疊圓" panose="020B0609010101010101" pitchFamily="49" charset="-120"/>
              <a:ea typeface="文鼎空疊圓" panose="020B0609010101010101" pitchFamily="49" charset="-120"/>
            </a:rPr>
            <a:t>倒掉積水</a:t>
          </a:r>
          <a:endParaRPr lang="zh-TW" sz="3300" kern="1200" dirty="0">
            <a:latin typeface="文鼎空疊圓" panose="020B0609010101010101" pitchFamily="49" charset="-120"/>
            <a:ea typeface="文鼎空疊圓" panose="020B0609010101010101" pitchFamily="49" charset="-120"/>
          </a:endParaRPr>
        </a:p>
      </dsp:txBody>
      <dsp:txXfrm>
        <a:off x="4040019" y="1097285"/>
        <a:ext cx="1472474" cy="981649"/>
      </dsp:txXfrm>
    </dsp:sp>
    <dsp:sp modelId="{6CEC4E42-0453-47D1-8800-2BA8CE7929EA}">
      <dsp:nvSpPr>
        <dsp:cNvPr id="0" name=""/>
        <dsp:cNvSpPr/>
      </dsp:nvSpPr>
      <dsp:spPr>
        <a:xfrm>
          <a:off x="2960204" y="2362436"/>
          <a:ext cx="981649" cy="981649"/>
        </a:xfrm>
        <a:prstGeom prst="ellipse">
          <a:avLst/>
        </a:prstGeom>
        <a:solidFill>
          <a:schemeClr val="accent4">
            <a:hueOff val="7796769"/>
            <a:satOff val="-35976"/>
            <a:lumOff val="13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305" tIns="27305" rIns="27305" bIns="27305" numCol="1" spcCol="1270" anchor="ctr" anchorCtr="0">
          <a:noAutofit/>
        </a:bodyPr>
        <a:lstStyle/>
        <a:p>
          <a:pPr lvl="0" algn="ctr" defTabSz="1911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300" kern="1200" smtClean="0">
              <a:latin typeface="文鼎特明" panose="020B0609010101010101" pitchFamily="49" charset="-120"/>
              <a:ea typeface="文鼎特明" panose="020B0609010101010101" pitchFamily="49" charset="-120"/>
            </a:rPr>
            <a:t>清</a:t>
          </a:r>
          <a:endParaRPr lang="zh-TW" sz="4300" kern="1200">
            <a:latin typeface="文鼎特明" panose="020B0609010101010101" pitchFamily="49" charset="-120"/>
            <a:ea typeface="文鼎特明" panose="020B0609010101010101" pitchFamily="49" charset="-120"/>
          </a:endParaRPr>
        </a:p>
      </dsp:txBody>
      <dsp:txXfrm>
        <a:off x="3103963" y="2506195"/>
        <a:ext cx="694131" cy="694131"/>
      </dsp:txXfrm>
    </dsp:sp>
    <dsp:sp modelId="{83026FB9-0466-4066-AF97-E796F6890DD1}">
      <dsp:nvSpPr>
        <dsp:cNvPr id="0" name=""/>
        <dsp:cNvSpPr/>
      </dsp:nvSpPr>
      <dsp:spPr>
        <a:xfrm>
          <a:off x="4040019" y="2362436"/>
          <a:ext cx="1472474" cy="9816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66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300" kern="1200" dirty="0" smtClean="0">
              <a:latin typeface="文鼎空疊圓" panose="020B0609010101010101" pitchFamily="49" charset="-120"/>
              <a:ea typeface="文鼎空疊圓" panose="020B0609010101010101" pitchFamily="49" charset="-120"/>
            </a:rPr>
            <a:t>清潔容器</a:t>
          </a:r>
          <a:endParaRPr lang="zh-TW" sz="3300" kern="1200" dirty="0">
            <a:latin typeface="文鼎空疊圓" panose="020B0609010101010101" pitchFamily="49" charset="-120"/>
            <a:ea typeface="文鼎空疊圓" panose="020B0609010101010101" pitchFamily="49" charset="-120"/>
          </a:endParaRPr>
        </a:p>
      </dsp:txBody>
      <dsp:txXfrm>
        <a:off x="4040019" y="2362436"/>
        <a:ext cx="1472474" cy="981649"/>
      </dsp:txXfrm>
    </dsp:sp>
    <dsp:sp modelId="{F9399DC2-90E2-4C6A-ACDE-BAF05F7D38C0}">
      <dsp:nvSpPr>
        <dsp:cNvPr id="0" name=""/>
        <dsp:cNvSpPr/>
      </dsp:nvSpPr>
      <dsp:spPr>
        <a:xfrm>
          <a:off x="2471322" y="3459719"/>
          <a:ext cx="981649" cy="981649"/>
        </a:xfrm>
        <a:prstGeom prst="ellipse">
          <a:avLst/>
        </a:prstGeom>
        <a:solidFill>
          <a:srgbClr val="FF66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305" tIns="27305" rIns="27305" bIns="27305" numCol="1" spcCol="1270" anchor="ctr" anchorCtr="0">
          <a:noAutofit/>
        </a:bodyPr>
        <a:lstStyle/>
        <a:p>
          <a:pPr lvl="0" algn="ctr" defTabSz="1911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300" kern="1200" smtClean="0">
              <a:latin typeface="文鼎特明" panose="020B0609010101010101" pitchFamily="49" charset="-120"/>
              <a:ea typeface="文鼎特明" panose="020B0609010101010101" pitchFamily="49" charset="-120"/>
            </a:rPr>
            <a:t>刷</a:t>
          </a:r>
          <a:endParaRPr lang="zh-TW" sz="4300" kern="1200">
            <a:latin typeface="文鼎特明" panose="020B0609010101010101" pitchFamily="49" charset="-120"/>
            <a:ea typeface="文鼎特明" panose="020B0609010101010101" pitchFamily="49" charset="-120"/>
          </a:endParaRPr>
        </a:p>
      </dsp:txBody>
      <dsp:txXfrm>
        <a:off x="2615081" y="3603478"/>
        <a:ext cx="694131" cy="694131"/>
      </dsp:txXfrm>
    </dsp:sp>
    <dsp:sp modelId="{9C895DCF-4888-474F-B250-7A56EDA93190}">
      <dsp:nvSpPr>
        <dsp:cNvPr id="0" name=""/>
        <dsp:cNvSpPr/>
      </dsp:nvSpPr>
      <dsp:spPr>
        <a:xfrm>
          <a:off x="3551137" y="3459719"/>
          <a:ext cx="1472474" cy="9816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66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300" kern="1200" dirty="0" smtClean="0">
              <a:latin typeface="文鼎空疊圓" panose="020B0609010101010101" pitchFamily="49" charset="-120"/>
              <a:ea typeface="文鼎空疊圓" panose="020B0609010101010101" pitchFamily="49" charset="-120"/>
            </a:rPr>
            <a:t>刷除蟲卵</a:t>
          </a:r>
          <a:endParaRPr lang="zh-TW" sz="3300" kern="1200" dirty="0">
            <a:latin typeface="文鼎空疊圓" panose="020B0609010101010101" pitchFamily="49" charset="-120"/>
            <a:ea typeface="文鼎空疊圓" panose="020B0609010101010101" pitchFamily="49" charset="-120"/>
          </a:endParaRPr>
        </a:p>
      </dsp:txBody>
      <dsp:txXfrm>
        <a:off x="3551137" y="3459719"/>
        <a:ext cx="1472474" cy="98164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Relationship Id="rId9" Type="http://schemas.openxmlformats.org/officeDocument/2006/relationships/hyperlink" Target="&#34907;&#31119;&#37096;&#30142;&#31649;&#32626;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555138" y="2864004"/>
            <a:ext cx="3814354" cy="3814354"/>
          </a:xfrm>
          <a:prstGeom prst="noSmoking">
            <a:avLst>
              <a:gd name="adj" fmla="val 13342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4929" b="97536" l="4185" r="9592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361969" flipH="1">
            <a:off x="2338320" y="4110179"/>
            <a:ext cx="1907177" cy="1577718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4929" b="97536" l="4185" r="9592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2315" y="5106935"/>
            <a:ext cx="1255382" cy="1038519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4929" b="97536" l="4185" r="9592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2315" y="2996313"/>
            <a:ext cx="1907177" cy="1577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3522717629"/>
              </p:ext>
            </p:extLst>
          </p:nvPr>
        </p:nvGraphicFramePr>
        <p:xfrm>
          <a:off x="1515912" y="1463040"/>
          <a:ext cx="6569997" cy="44413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6803879" y="4843594"/>
            <a:ext cx="1997310" cy="1216152"/>
          </a:xfrm>
          <a:prstGeom prst="rightArrow">
            <a:avLst/>
          </a:prstGeom>
          <a:ln w="38100"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rgbClr val="FFFF00"/>
                </a:solidFill>
                <a:latin typeface="Miriam CLM" panose="02000603000000000000" pitchFamily="2" charset="-79"/>
                <a:cs typeface="Miriam CLM" panose="02000603000000000000" pitchFamily="2" charset="-79"/>
              </a:rPr>
              <a:t>衛福部疾管</a:t>
            </a:r>
            <a:r>
              <a:rPr lang="zh-TW" altLang="en-US" dirty="0">
                <a:solidFill>
                  <a:srgbClr val="FFFF00"/>
                </a:solidFill>
                <a:latin typeface="Miriam CLM" panose="02000603000000000000" pitchFamily="2" charset="-79"/>
                <a:cs typeface="Miriam CLM" panose="02000603000000000000" pitchFamily="2" charset="-79"/>
                <a:hlinkClick r:id="rId9" action="ppaction://hlinkfile"/>
              </a:rPr>
              <a:t>署</a:t>
            </a:r>
            <a:endParaRPr lang="zh-TW" altLang="en-US" dirty="0">
              <a:solidFill>
                <a:srgbClr val="FFFF00"/>
              </a:solidFill>
              <a:latin typeface="Miriam CLM" panose="02000603000000000000" pitchFamily="2" charset="-79"/>
              <a:cs typeface="Miriam CLM" panose="02000603000000000000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639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3" baseType="lpstr">
      <vt:lpstr>文鼎空疊圓</vt:lpstr>
      <vt:lpstr>文鼎特明</vt:lpstr>
      <vt:lpstr>華康海報體 Std W12</vt:lpstr>
      <vt:lpstr>微軟正黑體</vt:lpstr>
      <vt:lpstr>新細明體</vt:lpstr>
      <vt:lpstr>Arial</vt:lpstr>
      <vt:lpstr>Calibri</vt:lpstr>
      <vt:lpstr>Calibri Light</vt:lpstr>
      <vt:lpstr>Miriam CLM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38</cp:revision>
  <dcterms:created xsi:type="dcterms:W3CDTF">2017-11-07T04:44:24Z</dcterms:created>
  <dcterms:modified xsi:type="dcterms:W3CDTF">2019-10-16T01:15:13Z</dcterms:modified>
</cp:coreProperties>
</file>