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CC"/>
    <a:srgbClr val="3399FF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2A642E-E7AD-4C25-AA41-03E230988399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8466FFD-C661-486E-A4B8-70190B3FD07B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</a:t>
          </a:r>
          <a:endParaRPr lang="zh-TW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56C79EC5-1C80-4435-9A5C-94BB5F002DDB}" type="parTrans" cxnId="{93F59322-C4F8-415D-B44D-0527F17196F9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0B8044E1-1DFB-4C85-B0BE-942B159A611B}" type="sibTrans" cxnId="{93F59322-C4F8-415D-B44D-0527F17196F9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0F858F47-9B0E-4900-8CD4-D4C6CFCAA634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巡檢容器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9D975D58-1924-4E87-9D30-5C324D1A3320}" type="parTrans" cxnId="{52F57106-FA3E-4970-844C-8251D527210C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F3B55B19-C6AC-4D15-94E9-4C7C2D1725B5}" type="sibTrans" cxnId="{52F57106-FA3E-4970-844C-8251D527210C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32EC1074-B6F1-4FC9-8932-2633F39E3111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</a:t>
          </a:r>
          <a:endParaRPr lang="zh-TW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43E1AAD4-66ED-4573-96D0-01B5B9449CC0}" type="parTrans" cxnId="{E45367DA-B113-490B-B285-961589C7B6DB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8E419FA7-08E6-4FB4-8DCA-56979C4AB233}" type="sibTrans" cxnId="{E45367DA-B113-490B-B285-961589C7B6DB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FC78DB22-E664-4709-8C34-DF4A2CEED879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8D07E09C-B390-413D-A1BD-C66C41914488}" type="parTrans" cxnId="{0FA74DE3-508E-4662-9DD4-A1677B5D25C3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C79E49ED-0888-4E9B-AF18-F14BA7CBE20E}" type="sibTrans" cxnId="{0FA74DE3-508E-4662-9DD4-A1677B5D25C3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239B2039-40B2-4DE6-AE14-C7F67B0B3F36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</a:t>
          </a:r>
          <a:endParaRPr lang="zh-TW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F19B3807-0CBF-49B0-A737-44271100772F}" type="parTrans" cxnId="{5D6C4F90-C0FB-432C-920F-3A02150D5D41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9AB6DC14-D3D1-4E44-9B91-FE9FC472F356}" type="sibTrans" cxnId="{5D6C4F90-C0FB-432C-920F-3A02150D5D41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11D12CEE-6242-44DD-98C1-168002F7061B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4B59E6F8-7243-438A-9983-F701968864B7}" type="parTrans" cxnId="{BC872B0D-BEBC-4EE8-97F3-8473F5ABD817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03CB8DF6-0616-44FC-BE39-C0031A7F6749}" type="sibTrans" cxnId="{BC872B0D-BEBC-4EE8-97F3-8473F5ABD817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879CAEF2-B158-4E75-88C6-A7363A04F9EF}">
      <dgm:prSet/>
      <dgm:spPr/>
      <dgm:t>
        <a:bodyPr/>
        <a:lstStyle/>
        <a:p>
          <a:pPr rtl="0"/>
          <a:r>
            <a:rPr lang="zh-TW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</a:t>
          </a:r>
          <a:endParaRPr lang="zh-TW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DA1DA307-B595-4182-B87D-BB9979EF1EA4}" type="parTrans" cxnId="{0B57D9D0-099F-4B03-8299-17A47E2DD646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E24529D6-6E71-4A8E-AB58-A03F09797ECB}" type="sibTrans" cxnId="{0B57D9D0-099F-4B03-8299-17A47E2DD646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6663E81C-59F5-4716-8FAE-5943D150AACA}">
      <dgm:prSet/>
      <dgm:spPr/>
      <dgm:t>
        <a:bodyPr/>
        <a:lstStyle/>
        <a:p>
          <a:pPr rtl="0"/>
          <a:r>
            <a:rPr lang="zh-TW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刷除蟲卵</a:t>
          </a:r>
          <a:endParaRPr lang="zh-TW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5FBCC2C9-9C8F-4F60-9616-324453772E40}" type="parTrans" cxnId="{844ECCD0-FAF7-45BA-9ED8-2964B519E07B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62BC5FA2-1AEA-40B9-8E77-4ECB44FE7D16}" type="sibTrans" cxnId="{844ECCD0-FAF7-45BA-9ED8-2964B519E07B}">
      <dgm:prSet/>
      <dgm:spPr/>
      <dgm:t>
        <a:bodyPr/>
        <a:lstStyle/>
        <a:p>
          <a:endParaRPr lang="zh-TW" altLang="en-US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gm:t>
    </dgm:pt>
    <dgm:pt modelId="{1168EEFB-D987-4C3A-BB89-E849B1EBD5C6}" type="pres">
      <dgm:prSet presAssocID="{C02A642E-E7AD-4C25-AA41-03E230988399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F0D4317-DD5B-4C65-AF18-489DFF269A7C}" type="pres">
      <dgm:prSet presAssocID="{C02A642E-E7AD-4C25-AA41-03E230988399}" presName="cycle" presStyleCnt="0"/>
      <dgm:spPr/>
    </dgm:pt>
    <dgm:pt modelId="{DFE93BFA-2B35-4567-BA74-50E690224071}" type="pres">
      <dgm:prSet presAssocID="{C02A642E-E7AD-4C25-AA41-03E230988399}" presName="centerShape" presStyleCnt="0"/>
      <dgm:spPr/>
    </dgm:pt>
    <dgm:pt modelId="{A53E5E9C-7875-45E9-84E9-FA41DD536236}" type="pres">
      <dgm:prSet presAssocID="{C02A642E-E7AD-4C25-AA41-03E230988399}" presName="connSite" presStyleLbl="node1" presStyleIdx="0" presStyleCnt="5"/>
      <dgm:spPr/>
    </dgm:pt>
    <dgm:pt modelId="{69B6DFD9-FB1D-4B3E-90FB-51C3A2D36B1A}" type="pres">
      <dgm:prSet presAssocID="{C02A642E-E7AD-4C25-AA41-03E230988399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725A6F5-AA3B-4D5F-9C74-CE4C0650270F}" type="pres">
      <dgm:prSet presAssocID="{56C79EC5-1C80-4435-9A5C-94BB5F002DD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B53A29C-020E-413D-9DD3-EB089BEC5A28}" type="pres">
      <dgm:prSet presAssocID="{98466FFD-C661-486E-A4B8-70190B3FD07B}" presName="node" presStyleCnt="0"/>
      <dgm:spPr/>
    </dgm:pt>
    <dgm:pt modelId="{73F0C33C-6768-4EEE-AC74-EAEAC1FABE9E}" type="pres">
      <dgm:prSet presAssocID="{98466FFD-C661-486E-A4B8-70190B3FD07B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E0D922-B514-4504-9981-685439E549C1}" type="pres">
      <dgm:prSet presAssocID="{98466FFD-C661-486E-A4B8-70190B3FD07B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E2D4FE-304C-4FA8-B678-C12BCD81EA01}" type="pres">
      <dgm:prSet presAssocID="{43E1AAD4-66ED-4573-96D0-01B5B9449CC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6A12A69-9D37-4791-AC99-F84E53A7753C}" type="pres">
      <dgm:prSet presAssocID="{32EC1074-B6F1-4FC9-8932-2633F39E3111}" presName="node" presStyleCnt="0"/>
      <dgm:spPr/>
    </dgm:pt>
    <dgm:pt modelId="{43C99836-7175-436B-9709-DBAC131E9D39}" type="pres">
      <dgm:prSet presAssocID="{32EC1074-B6F1-4FC9-8932-2633F39E311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902C99-50CE-45BA-B0BB-4BAF57898092}" type="pres">
      <dgm:prSet presAssocID="{32EC1074-B6F1-4FC9-8932-2633F39E311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17040E-B4B9-4733-BBCA-E9D9EE4A1D18}" type="pres">
      <dgm:prSet presAssocID="{F19B3807-0CBF-49B0-A737-44271100772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AB10B53-EE3C-4AE4-A49E-E16B2873D008}" type="pres">
      <dgm:prSet presAssocID="{239B2039-40B2-4DE6-AE14-C7F67B0B3F36}" presName="node" presStyleCnt="0"/>
      <dgm:spPr/>
    </dgm:pt>
    <dgm:pt modelId="{E811EA24-08EE-4A7C-ACB6-8239AC75D733}" type="pres">
      <dgm:prSet presAssocID="{239B2039-40B2-4DE6-AE14-C7F67B0B3F36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135A5F-2447-4EAD-8594-86F65D5D73CA}" type="pres">
      <dgm:prSet presAssocID="{239B2039-40B2-4DE6-AE14-C7F67B0B3F36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C93897-9639-46EB-97F4-605019FA17B2}" type="pres">
      <dgm:prSet presAssocID="{DA1DA307-B595-4182-B87D-BB9979EF1EA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50EB2F1-BDE5-4AD8-B56D-F07021867A59}" type="pres">
      <dgm:prSet presAssocID="{879CAEF2-B158-4E75-88C6-A7363A04F9EF}" presName="node" presStyleCnt="0"/>
      <dgm:spPr/>
    </dgm:pt>
    <dgm:pt modelId="{27F085CF-23F3-467B-9630-9A6715D311F1}" type="pres">
      <dgm:prSet presAssocID="{879CAEF2-B158-4E75-88C6-A7363A04F9E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3A8B0C-AB19-4891-B319-9869418C9E66}" type="pres">
      <dgm:prSet presAssocID="{879CAEF2-B158-4E75-88C6-A7363A04F9E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B57D9D0-099F-4B03-8299-17A47E2DD646}" srcId="{C02A642E-E7AD-4C25-AA41-03E230988399}" destId="{879CAEF2-B158-4E75-88C6-A7363A04F9EF}" srcOrd="3" destOrd="0" parTransId="{DA1DA307-B595-4182-B87D-BB9979EF1EA4}" sibTransId="{E24529D6-6E71-4A8E-AB58-A03F09797ECB}"/>
    <dgm:cxn modelId="{27C1DCCA-FC9F-4D18-9255-09C32C7BDEB1}" type="presOf" srcId="{FC78DB22-E664-4709-8C34-DF4A2CEED879}" destId="{85902C99-50CE-45BA-B0BB-4BAF57898092}" srcOrd="0" destOrd="0" presId="urn:microsoft.com/office/officeart/2005/8/layout/radial2"/>
    <dgm:cxn modelId="{0FA74DE3-508E-4662-9DD4-A1677B5D25C3}" srcId="{32EC1074-B6F1-4FC9-8932-2633F39E3111}" destId="{FC78DB22-E664-4709-8C34-DF4A2CEED879}" srcOrd="0" destOrd="0" parTransId="{8D07E09C-B390-413D-A1BD-C66C41914488}" sibTransId="{C79E49ED-0888-4E9B-AF18-F14BA7CBE20E}"/>
    <dgm:cxn modelId="{E45367DA-B113-490B-B285-961589C7B6DB}" srcId="{C02A642E-E7AD-4C25-AA41-03E230988399}" destId="{32EC1074-B6F1-4FC9-8932-2633F39E3111}" srcOrd="1" destOrd="0" parTransId="{43E1AAD4-66ED-4573-96D0-01B5B9449CC0}" sibTransId="{8E419FA7-08E6-4FB4-8DCA-56979C4AB233}"/>
    <dgm:cxn modelId="{2C78A55C-CED3-4730-BD40-515853E3BD01}" type="presOf" srcId="{32EC1074-B6F1-4FC9-8932-2633F39E3111}" destId="{43C99836-7175-436B-9709-DBAC131E9D39}" srcOrd="0" destOrd="0" presId="urn:microsoft.com/office/officeart/2005/8/layout/radial2"/>
    <dgm:cxn modelId="{D85F1624-0DAB-41CD-A92E-4BD1CDBA9744}" type="presOf" srcId="{43E1AAD4-66ED-4573-96D0-01B5B9449CC0}" destId="{EDE2D4FE-304C-4FA8-B678-C12BCD81EA01}" srcOrd="0" destOrd="0" presId="urn:microsoft.com/office/officeart/2005/8/layout/radial2"/>
    <dgm:cxn modelId="{5D6C4F90-C0FB-432C-920F-3A02150D5D41}" srcId="{C02A642E-E7AD-4C25-AA41-03E230988399}" destId="{239B2039-40B2-4DE6-AE14-C7F67B0B3F36}" srcOrd="2" destOrd="0" parTransId="{F19B3807-0CBF-49B0-A737-44271100772F}" sibTransId="{9AB6DC14-D3D1-4E44-9B91-FE9FC472F356}"/>
    <dgm:cxn modelId="{198D5E09-4EF7-4B94-B2B3-950BAEEC3CCF}" type="presOf" srcId="{239B2039-40B2-4DE6-AE14-C7F67B0B3F36}" destId="{E811EA24-08EE-4A7C-ACB6-8239AC75D733}" srcOrd="0" destOrd="0" presId="urn:microsoft.com/office/officeart/2005/8/layout/radial2"/>
    <dgm:cxn modelId="{9EF01217-D4BB-4937-BF3B-FA9745EE116C}" type="presOf" srcId="{879CAEF2-B158-4E75-88C6-A7363A04F9EF}" destId="{27F085CF-23F3-467B-9630-9A6715D311F1}" srcOrd="0" destOrd="0" presId="urn:microsoft.com/office/officeart/2005/8/layout/radial2"/>
    <dgm:cxn modelId="{40E6962F-0F6F-4398-8965-B19C0E708020}" type="presOf" srcId="{C02A642E-E7AD-4C25-AA41-03E230988399}" destId="{1168EEFB-D987-4C3A-BB89-E849B1EBD5C6}" srcOrd="0" destOrd="0" presId="urn:microsoft.com/office/officeart/2005/8/layout/radial2"/>
    <dgm:cxn modelId="{BC872B0D-BEBC-4EE8-97F3-8473F5ABD817}" srcId="{239B2039-40B2-4DE6-AE14-C7F67B0B3F36}" destId="{11D12CEE-6242-44DD-98C1-168002F7061B}" srcOrd="0" destOrd="0" parTransId="{4B59E6F8-7243-438A-9983-F701968864B7}" sibTransId="{03CB8DF6-0616-44FC-BE39-C0031A7F6749}"/>
    <dgm:cxn modelId="{79D063D0-1ACB-4F3C-9452-4B94BC7B11E3}" type="presOf" srcId="{0F858F47-9B0E-4900-8CD4-D4C6CFCAA634}" destId="{E7E0D922-B514-4504-9981-685439E549C1}" srcOrd="0" destOrd="0" presId="urn:microsoft.com/office/officeart/2005/8/layout/radial2"/>
    <dgm:cxn modelId="{844ECCD0-FAF7-45BA-9ED8-2964B519E07B}" srcId="{879CAEF2-B158-4E75-88C6-A7363A04F9EF}" destId="{6663E81C-59F5-4716-8FAE-5943D150AACA}" srcOrd="0" destOrd="0" parTransId="{5FBCC2C9-9C8F-4F60-9616-324453772E40}" sibTransId="{62BC5FA2-1AEA-40B9-8E77-4ECB44FE7D16}"/>
    <dgm:cxn modelId="{0A4B51E6-EEE2-4698-B896-115B3B8196E8}" type="presOf" srcId="{6663E81C-59F5-4716-8FAE-5943D150AACA}" destId="{9C3A8B0C-AB19-4891-B319-9869418C9E66}" srcOrd="0" destOrd="0" presId="urn:microsoft.com/office/officeart/2005/8/layout/radial2"/>
    <dgm:cxn modelId="{A46A4FA9-C072-4C94-AF5C-74021A9DACCC}" type="presOf" srcId="{F19B3807-0CBF-49B0-A737-44271100772F}" destId="{0917040E-B4B9-4733-BBCA-E9D9EE4A1D18}" srcOrd="0" destOrd="0" presId="urn:microsoft.com/office/officeart/2005/8/layout/radial2"/>
    <dgm:cxn modelId="{E1430EBA-92B3-44F4-B1A1-28B0369D5C66}" type="presOf" srcId="{DA1DA307-B595-4182-B87D-BB9979EF1EA4}" destId="{38C93897-9639-46EB-97F4-605019FA17B2}" srcOrd="0" destOrd="0" presId="urn:microsoft.com/office/officeart/2005/8/layout/radial2"/>
    <dgm:cxn modelId="{7A0679B7-3361-4997-AB75-330A841A7F62}" type="presOf" srcId="{56C79EC5-1C80-4435-9A5C-94BB5F002DDB}" destId="{E725A6F5-AA3B-4D5F-9C74-CE4C0650270F}" srcOrd="0" destOrd="0" presId="urn:microsoft.com/office/officeart/2005/8/layout/radial2"/>
    <dgm:cxn modelId="{52F57106-FA3E-4970-844C-8251D527210C}" srcId="{98466FFD-C661-486E-A4B8-70190B3FD07B}" destId="{0F858F47-9B0E-4900-8CD4-D4C6CFCAA634}" srcOrd="0" destOrd="0" parTransId="{9D975D58-1924-4E87-9D30-5C324D1A3320}" sibTransId="{F3B55B19-C6AC-4D15-94E9-4C7C2D1725B5}"/>
    <dgm:cxn modelId="{4EBF1827-BF77-4225-A85E-D04C63100D7C}" type="presOf" srcId="{11D12CEE-6242-44DD-98C1-168002F7061B}" destId="{8E135A5F-2447-4EAD-8594-86F65D5D73CA}" srcOrd="0" destOrd="0" presId="urn:microsoft.com/office/officeart/2005/8/layout/radial2"/>
    <dgm:cxn modelId="{44E3D7FE-F2C8-4474-A539-89052F92B3FF}" type="presOf" srcId="{98466FFD-C661-486E-A4B8-70190B3FD07B}" destId="{73F0C33C-6768-4EEE-AC74-EAEAC1FABE9E}" srcOrd="0" destOrd="0" presId="urn:microsoft.com/office/officeart/2005/8/layout/radial2"/>
    <dgm:cxn modelId="{93F59322-C4F8-415D-B44D-0527F17196F9}" srcId="{C02A642E-E7AD-4C25-AA41-03E230988399}" destId="{98466FFD-C661-486E-A4B8-70190B3FD07B}" srcOrd="0" destOrd="0" parTransId="{56C79EC5-1C80-4435-9A5C-94BB5F002DDB}" sibTransId="{0B8044E1-1DFB-4C85-B0BE-942B159A611B}"/>
    <dgm:cxn modelId="{E407D624-8290-4B75-9427-656B3D48F4AD}" type="presParOf" srcId="{1168EEFB-D987-4C3A-BB89-E849B1EBD5C6}" destId="{9F0D4317-DD5B-4C65-AF18-489DFF269A7C}" srcOrd="0" destOrd="0" presId="urn:microsoft.com/office/officeart/2005/8/layout/radial2"/>
    <dgm:cxn modelId="{B9198D1C-A2B4-4251-BC1F-408B29BA9BFD}" type="presParOf" srcId="{9F0D4317-DD5B-4C65-AF18-489DFF269A7C}" destId="{DFE93BFA-2B35-4567-BA74-50E690224071}" srcOrd="0" destOrd="0" presId="urn:microsoft.com/office/officeart/2005/8/layout/radial2"/>
    <dgm:cxn modelId="{5320DC20-94BC-43BB-82B9-24177D52BEAE}" type="presParOf" srcId="{DFE93BFA-2B35-4567-BA74-50E690224071}" destId="{A53E5E9C-7875-45E9-84E9-FA41DD536236}" srcOrd="0" destOrd="0" presId="urn:microsoft.com/office/officeart/2005/8/layout/radial2"/>
    <dgm:cxn modelId="{37B335A3-2DD6-42B7-9152-21C06EB5F07D}" type="presParOf" srcId="{DFE93BFA-2B35-4567-BA74-50E690224071}" destId="{69B6DFD9-FB1D-4B3E-90FB-51C3A2D36B1A}" srcOrd="1" destOrd="0" presId="urn:microsoft.com/office/officeart/2005/8/layout/radial2"/>
    <dgm:cxn modelId="{931427E8-6BE6-47D9-B251-7A7AC25B2E49}" type="presParOf" srcId="{9F0D4317-DD5B-4C65-AF18-489DFF269A7C}" destId="{E725A6F5-AA3B-4D5F-9C74-CE4C0650270F}" srcOrd="1" destOrd="0" presId="urn:microsoft.com/office/officeart/2005/8/layout/radial2"/>
    <dgm:cxn modelId="{1AAAEFF4-8D0F-477B-915E-16F8B4F910A5}" type="presParOf" srcId="{9F0D4317-DD5B-4C65-AF18-489DFF269A7C}" destId="{AB53A29C-020E-413D-9DD3-EB089BEC5A28}" srcOrd="2" destOrd="0" presId="urn:microsoft.com/office/officeart/2005/8/layout/radial2"/>
    <dgm:cxn modelId="{CFA32BAF-D805-46F2-9F40-30C03F22124A}" type="presParOf" srcId="{AB53A29C-020E-413D-9DD3-EB089BEC5A28}" destId="{73F0C33C-6768-4EEE-AC74-EAEAC1FABE9E}" srcOrd="0" destOrd="0" presId="urn:microsoft.com/office/officeart/2005/8/layout/radial2"/>
    <dgm:cxn modelId="{F3704533-81C9-47AB-8BF6-4D56871EA346}" type="presParOf" srcId="{AB53A29C-020E-413D-9DD3-EB089BEC5A28}" destId="{E7E0D922-B514-4504-9981-685439E549C1}" srcOrd="1" destOrd="0" presId="urn:microsoft.com/office/officeart/2005/8/layout/radial2"/>
    <dgm:cxn modelId="{A8442B0E-067B-4745-886B-A42E995606F1}" type="presParOf" srcId="{9F0D4317-DD5B-4C65-AF18-489DFF269A7C}" destId="{EDE2D4FE-304C-4FA8-B678-C12BCD81EA01}" srcOrd="3" destOrd="0" presId="urn:microsoft.com/office/officeart/2005/8/layout/radial2"/>
    <dgm:cxn modelId="{E78C012C-4A97-4813-AA49-E98B149E6CEA}" type="presParOf" srcId="{9F0D4317-DD5B-4C65-AF18-489DFF269A7C}" destId="{16A12A69-9D37-4791-AC99-F84E53A7753C}" srcOrd="4" destOrd="0" presId="urn:microsoft.com/office/officeart/2005/8/layout/radial2"/>
    <dgm:cxn modelId="{68E18C11-984B-40D0-A9CF-8FDF604BF444}" type="presParOf" srcId="{16A12A69-9D37-4791-AC99-F84E53A7753C}" destId="{43C99836-7175-436B-9709-DBAC131E9D39}" srcOrd="0" destOrd="0" presId="urn:microsoft.com/office/officeart/2005/8/layout/radial2"/>
    <dgm:cxn modelId="{E03A441B-741B-4157-986E-DC792C73B065}" type="presParOf" srcId="{16A12A69-9D37-4791-AC99-F84E53A7753C}" destId="{85902C99-50CE-45BA-B0BB-4BAF57898092}" srcOrd="1" destOrd="0" presId="urn:microsoft.com/office/officeart/2005/8/layout/radial2"/>
    <dgm:cxn modelId="{EC447ACE-D2B9-4384-885E-F246CBFC278B}" type="presParOf" srcId="{9F0D4317-DD5B-4C65-AF18-489DFF269A7C}" destId="{0917040E-B4B9-4733-BBCA-E9D9EE4A1D18}" srcOrd="5" destOrd="0" presId="urn:microsoft.com/office/officeart/2005/8/layout/radial2"/>
    <dgm:cxn modelId="{88D50D26-71C2-4F3B-9EBA-1BB9A2E10043}" type="presParOf" srcId="{9F0D4317-DD5B-4C65-AF18-489DFF269A7C}" destId="{4AB10B53-EE3C-4AE4-A49E-E16B2873D008}" srcOrd="6" destOrd="0" presId="urn:microsoft.com/office/officeart/2005/8/layout/radial2"/>
    <dgm:cxn modelId="{91C849B6-8F1D-4084-8F0B-4C20AA65658D}" type="presParOf" srcId="{4AB10B53-EE3C-4AE4-A49E-E16B2873D008}" destId="{E811EA24-08EE-4A7C-ACB6-8239AC75D733}" srcOrd="0" destOrd="0" presId="urn:microsoft.com/office/officeart/2005/8/layout/radial2"/>
    <dgm:cxn modelId="{AED4569B-82EE-4166-B433-0DB6A38DF611}" type="presParOf" srcId="{4AB10B53-EE3C-4AE4-A49E-E16B2873D008}" destId="{8E135A5F-2447-4EAD-8594-86F65D5D73CA}" srcOrd="1" destOrd="0" presId="urn:microsoft.com/office/officeart/2005/8/layout/radial2"/>
    <dgm:cxn modelId="{ACC16761-49C9-436E-891F-43CBAC466019}" type="presParOf" srcId="{9F0D4317-DD5B-4C65-AF18-489DFF269A7C}" destId="{38C93897-9639-46EB-97F4-605019FA17B2}" srcOrd="7" destOrd="0" presId="urn:microsoft.com/office/officeart/2005/8/layout/radial2"/>
    <dgm:cxn modelId="{98D37765-7411-4C30-B925-CFE2F4255F81}" type="presParOf" srcId="{9F0D4317-DD5B-4C65-AF18-489DFF269A7C}" destId="{950EB2F1-BDE5-4AD8-B56D-F07021867A59}" srcOrd="8" destOrd="0" presId="urn:microsoft.com/office/officeart/2005/8/layout/radial2"/>
    <dgm:cxn modelId="{FCCB6B3E-9901-45D9-95D4-47D6B09D531A}" type="presParOf" srcId="{950EB2F1-BDE5-4AD8-B56D-F07021867A59}" destId="{27F085CF-23F3-467B-9630-9A6715D311F1}" srcOrd="0" destOrd="0" presId="urn:microsoft.com/office/officeart/2005/8/layout/radial2"/>
    <dgm:cxn modelId="{34E40BD7-872F-42D7-8F1F-46651ECED1DF}" type="presParOf" srcId="{950EB2F1-BDE5-4AD8-B56D-F07021867A59}" destId="{9C3A8B0C-AB19-4891-B319-9869418C9E6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C93897-9639-46EB-97F4-605019FA17B2}">
      <dsp:nvSpPr>
        <dsp:cNvPr id="0" name=""/>
        <dsp:cNvSpPr/>
      </dsp:nvSpPr>
      <dsp:spPr>
        <a:xfrm rot="3683049">
          <a:off x="2137012" y="3183861"/>
          <a:ext cx="838643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838643" y="215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040E-B4B9-4733-BBCA-E9D9EE4A1D18}">
      <dsp:nvSpPr>
        <dsp:cNvPr id="0" name=""/>
        <dsp:cNvSpPr/>
      </dsp:nvSpPr>
      <dsp:spPr>
        <a:xfrm rot="1312584">
          <a:off x="2598292" y="2579219"/>
          <a:ext cx="599148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599148" y="215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E2D4FE-304C-4FA8-B678-C12BCD81EA01}">
      <dsp:nvSpPr>
        <dsp:cNvPr id="0" name=""/>
        <dsp:cNvSpPr/>
      </dsp:nvSpPr>
      <dsp:spPr>
        <a:xfrm rot="20287416">
          <a:off x="2598292" y="1888810"/>
          <a:ext cx="599148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599148" y="215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25A6F5-AA3B-4D5F-9C74-CE4C0650270F}">
      <dsp:nvSpPr>
        <dsp:cNvPr id="0" name=""/>
        <dsp:cNvSpPr/>
      </dsp:nvSpPr>
      <dsp:spPr>
        <a:xfrm rot="17916951">
          <a:off x="2137012" y="1284167"/>
          <a:ext cx="838643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838643" y="215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B6DFD9-FB1D-4B3E-90FB-51C3A2D36B1A}">
      <dsp:nvSpPr>
        <dsp:cNvPr id="0" name=""/>
        <dsp:cNvSpPr/>
      </dsp:nvSpPr>
      <dsp:spPr>
        <a:xfrm>
          <a:off x="1207055" y="1424505"/>
          <a:ext cx="1662128" cy="166212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F0C33C-6768-4EEE-AC74-EAEAC1FABE9E}">
      <dsp:nvSpPr>
        <dsp:cNvPr id="0" name=""/>
        <dsp:cNvSpPr/>
      </dsp:nvSpPr>
      <dsp:spPr>
        <a:xfrm>
          <a:off x="2497338" y="1252"/>
          <a:ext cx="997277" cy="997277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</a:t>
          </a:r>
          <a:endParaRPr lang="zh-TW" sz="4300" kern="120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643386" y="147300"/>
        <a:ext cx="705181" cy="705181"/>
      </dsp:txXfrm>
    </dsp:sp>
    <dsp:sp modelId="{E7E0D922-B514-4504-9981-685439E549C1}">
      <dsp:nvSpPr>
        <dsp:cNvPr id="0" name=""/>
        <dsp:cNvSpPr/>
      </dsp:nvSpPr>
      <dsp:spPr>
        <a:xfrm>
          <a:off x="3594343" y="1252"/>
          <a:ext cx="1495915" cy="9972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巡檢容器</a:t>
          </a:r>
          <a:endParaRPr lang="zh-TW" sz="3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594343" y="1252"/>
        <a:ext cx="1495915" cy="997277"/>
      </dsp:txXfrm>
    </dsp:sp>
    <dsp:sp modelId="{43C99836-7175-436B-9709-DBAC131E9D39}">
      <dsp:nvSpPr>
        <dsp:cNvPr id="0" name=""/>
        <dsp:cNvSpPr/>
      </dsp:nvSpPr>
      <dsp:spPr>
        <a:xfrm>
          <a:off x="3139961" y="1114308"/>
          <a:ext cx="997277" cy="997277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</a:t>
          </a:r>
          <a:endParaRPr lang="zh-TW" sz="4300" kern="120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286009" y="1260356"/>
        <a:ext cx="705181" cy="705181"/>
      </dsp:txXfrm>
    </dsp:sp>
    <dsp:sp modelId="{85902C99-50CE-45BA-B0BB-4BAF57898092}">
      <dsp:nvSpPr>
        <dsp:cNvPr id="0" name=""/>
        <dsp:cNvSpPr/>
      </dsp:nvSpPr>
      <dsp:spPr>
        <a:xfrm>
          <a:off x="4236966" y="1114308"/>
          <a:ext cx="1495915" cy="9972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倒掉積水</a:t>
          </a:r>
          <a:endParaRPr lang="zh-TW" sz="3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236966" y="1114308"/>
        <a:ext cx="1495915" cy="997277"/>
      </dsp:txXfrm>
    </dsp:sp>
    <dsp:sp modelId="{E811EA24-08EE-4A7C-ACB6-8239AC75D733}">
      <dsp:nvSpPr>
        <dsp:cNvPr id="0" name=""/>
        <dsp:cNvSpPr/>
      </dsp:nvSpPr>
      <dsp:spPr>
        <a:xfrm>
          <a:off x="3139961" y="2399554"/>
          <a:ext cx="997277" cy="997277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</a:t>
          </a:r>
          <a:endParaRPr lang="zh-TW" sz="4300" kern="120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286009" y="2545602"/>
        <a:ext cx="705181" cy="705181"/>
      </dsp:txXfrm>
    </dsp:sp>
    <dsp:sp modelId="{8E135A5F-2447-4EAD-8594-86F65D5D73CA}">
      <dsp:nvSpPr>
        <dsp:cNvPr id="0" name=""/>
        <dsp:cNvSpPr/>
      </dsp:nvSpPr>
      <dsp:spPr>
        <a:xfrm>
          <a:off x="4236966" y="2399554"/>
          <a:ext cx="1495915" cy="9972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清潔容器</a:t>
          </a:r>
          <a:endParaRPr lang="zh-TW" sz="3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4236966" y="2399554"/>
        <a:ext cx="1495915" cy="997277"/>
      </dsp:txXfrm>
    </dsp:sp>
    <dsp:sp modelId="{27F085CF-23F3-467B-9630-9A6715D311F1}">
      <dsp:nvSpPr>
        <dsp:cNvPr id="0" name=""/>
        <dsp:cNvSpPr/>
      </dsp:nvSpPr>
      <dsp:spPr>
        <a:xfrm>
          <a:off x="2497338" y="3512610"/>
          <a:ext cx="997277" cy="997277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</a:t>
          </a:r>
          <a:endParaRPr lang="zh-TW" sz="4300" kern="120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2643386" y="3658658"/>
        <a:ext cx="705181" cy="705181"/>
      </dsp:txXfrm>
    </dsp:sp>
    <dsp:sp modelId="{9C3A8B0C-AB19-4891-B319-9869418C9E66}">
      <dsp:nvSpPr>
        <dsp:cNvPr id="0" name=""/>
        <dsp:cNvSpPr/>
      </dsp:nvSpPr>
      <dsp:spPr>
        <a:xfrm>
          <a:off x="3594343" y="3512610"/>
          <a:ext cx="1495915" cy="9972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細鋼筆行楷" panose="020B0602010101010101" pitchFamily="34" charset="-120"/>
              <a:ea typeface="文鼎細鋼筆行楷" panose="020B0602010101010101" pitchFamily="34" charset="-120"/>
            </a:rPr>
            <a:t>刷除蟲卵</a:t>
          </a:r>
          <a:endParaRPr lang="zh-TW" sz="3300" kern="1200" dirty="0">
            <a:latin typeface="文鼎細鋼筆行楷" panose="020B0602010101010101" pitchFamily="34" charset="-120"/>
            <a:ea typeface="文鼎細鋼筆行楷" panose="020B0602010101010101" pitchFamily="34" charset="-120"/>
          </a:endParaRPr>
        </a:p>
      </dsp:txBody>
      <dsp:txXfrm>
        <a:off x="3594343" y="3512610"/>
        <a:ext cx="1495915" cy="9972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214196" y="2725067"/>
            <a:ext cx="4246777" cy="3918857"/>
          </a:xfrm>
          <a:prstGeom prst="noSmoking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7536" l="397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13762" flipH="1">
            <a:off x="2110246" y="4031562"/>
            <a:ext cx="2331291" cy="201343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7536" l="397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29243">
            <a:off x="4369097" y="4986588"/>
            <a:ext cx="1581908" cy="130863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7536" l="397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2627">
            <a:off x="4406760" y="3510936"/>
            <a:ext cx="1506583" cy="124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926306663"/>
              </p:ext>
            </p:extLst>
          </p:nvPr>
        </p:nvGraphicFramePr>
        <p:xfrm>
          <a:off x="1655422" y="1341020"/>
          <a:ext cx="6939938" cy="4511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662057" y="5460274"/>
            <a:ext cx="2272938" cy="1045029"/>
          </a:xfrm>
          <a:prstGeom prst="rightArrow">
            <a:avLst/>
          </a:prstGeom>
          <a:solidFill>
            <a:srgbClr val="00B050"/>
          </a:soli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文鼎粗行楷" panose="020B0609010101010101" pitchFamily="49" charset="-120"/>
                <a:ea typeface="文鼎粗行楷" panose="020B0609010101010101" pitchFamily="49" charset="-120"/>
                <a:hlinkClick r:id="rId8"/>
              </a:rPr>
              <a:t>衛福部疾管署</a:t>
            </a:r>
            <a:endParaRPr lang="zh-TW" altLang="en-US" dirty="0">
              <a:solidFill>
                <a:srgbClr val="FF0000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文鼎粗行楷</vt:lpstr>
      <vt:lpstr>文鼎細鋼筆行楷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2019-10-16T01:26:06Z</dcterms:modified>
</cp:coreProperties>
</file>