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4DB897-08EC-49E2-8878-9F60FFD1B07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0B29957-D44D-452A-8AF9-65A9B7EE4717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巡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46F69155-AC87-43E5-8388-F7875396D5C5}" type="parTrans" cxnId="{55257B74-1E9D-4354-B046-3FF321322966}">
      <dgm:prSet/>
      <dgm:spPr/>
      <dgm:t>
        <a:bodyPr/>
        <a:lstStyle/>
        <a:p>
          <a:endParaRPr lang="zh-TW" altLang="en-US"/>
        </a:p>
      </dgm:t>
    </dgm:pt>
    <dgm:pt modelId="{6498676F-DD66-44FB-A947-EB20DCD2CEAA}" type="sibTrans" cxnId="{55257B74-1E9D-4354-B046-3FF321322966}">
      <dgm:prSet/>
      <dgm:spPr/>
      <dgm:t>
        <a:bodyPr/>
        <a:lstStyle/>
        <a:p>
          <a:endParaRPr lang="zh-TW" altLang="en-US"/>
        </a:p>
      </dgm:t>
    </dgm:pt>
    <dgm:pt modelId="{6BBAD055-3DC4-47B1-8CB4-33BA90E6D231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巡檢容器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94FA4B41-CDF5-4893-9B30-1255BADC7E42}" type="parTrans" cxnId="{D880D475-DA89-4CC7-97F4-A22CA177D3C5}">
      <dgm:prSet/>
      <dgm:spPr/>
      <dgm:t>
        <a:bodyPr/>
        <a:lstStyle/>
        <a:p>
          <a:endParaRPr lang="zh-TW" altLang="en-US"/>
        </a:p>
      </dgm:t>
    </dgm:pt>
    <dgm:pt modelId="{2EB19D6A-D378-4A54-A346-439D0A5703EA}" type="sibTrans" cxnId="{D880D475-DA89-4CC7-97F4-A22CA177D3C5}">
      <dgm:prSet/>
      <dgm:spPr/>
      <dgm:t>
        <a:bodyPr/>
        <a:lstStyle/>
        <a:p>
          <a:endParaRPr lang="zh-TW" altLang="en-US"/>
        </a:p>
      </dgm:t>
    </dgm:pt>
    <dgm:pt modelId="{1C0063E8-A5E9-4793-A486-766A262D9464}">
      <dgm:prSet/>
      <dgm:spPr/>
      <dgm:t>
        <a:bodyPr/>
        <a:lstStyle/>
        <a:p>
          <a:pPr rtl="0"/>
          <a:r>
            <a:rPr lang="zh-TW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倒</a:t>
          </a:r>
          <a:endParaRPr lang="zh-TW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93E83162-F6D1-4020-8066-D3A6CF2799F9}" type="parTrans" cxnId="{5A3E8B68-D54D-448B-8E4C-5BB45485A842}">
      <dgm:prSet/>
      <dgm:spPr/>
      <dgm:t>
        <a:bodyPr/>
        <a:lstStyle/>
        <a:p>
          <a:endParaRPr lang="zh-TW" altLang="en-US"/>
        </a:p>
      </dgm:t>
    </dgm:pt>
    <dgm:pt modelId="{75814E26-0FA3-46D5-ABED-C336979EBD53}" type="sibTrans" cxnId="{5A3E8B68-D54D-448B-8E4C-5BB45485A842}">
      <dgm:prSet/>
      <dgm:spPr/>
      <dgm:t>
        <a:bodyPr/>
        <a:lstStyle/>
        <a:p>
          <a:endParaRPr lang="zh-TW" altLang="en-US"/>
        </a:p>
      </dgm:t>
    </dgm:pt>
    <dgm:pt modelId="{3AE12AA7-72B3-4F28-A3F7-E25E08802605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倒掉積水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05A62790-BC10-4A0C-BAF1-9F09A717270B}" type="parTrans" cxnId="{C66E1D2E-7810-4863-8948-C067B58969C4}">
      <dgm:prSet/>
      <dgm:spPr/>
      <dgm:t>
        <a:bodyPr/>
        <a:lstStyle/>
        <a:p>
          <a:endParaRPr lang="zh-TW" altLang="en-US"/>
        </a:p>
      </dgm:t>
    </dgm:pt>
    <dgm:pt modelId="{FC6601F5-2D7F-4D1E-888E-B7D7B3C8DB57}" type="sibTrans" cxnId="{C66E1D2E-7810-4863-8948-C067B58969C4}">
      <dgm:prSet/>
      <dgm:spPr/>
      <dgm:t>
        <a:bodyPr/>
        <a:lstStyle/>
        <a:p>
          <a:endParaRPr lang="zh-TW" altLang="en-US"/>
        </a:p>
      </dgm:t>
    </dgm:pt>
    <dgm:pt modelId="{F74F4F5E-3821-488F-8FFB-BA1BF25A5D1F}">
      <dgm:prSet/>
      <dgm:spPr/>
      <dgm:t>
        <a:bodyPr/>
        <a:lstStyle/>
        <a:p>
          <a:pPr rtl="0"/>
          <a:r>
            <a:rPr lang="zh-TW" smtClean="0">
              <a:latin typeface="文鼎中行書" panose="020B0609010101010101" pitchFamily="49" charset="-120"/>
              <a:ea typeface="文鼎中行書" panose="020B0609010101010101" pitchFamily="49" charset="-120"/>
            </a:rPr>
            <a:t>清</a:t>
          </a:r>
          <a:endParaRPr lang="zh-TW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15E21B55-6629-45BE-B0AD-34061AC3BBAA}" type="parTrans" cxnId="{035BAFCF-A794-41A5-9DF8-70C6383FA801}">
      <dgm:prSet/>
      <dgm:spPr/>
      <dgm:t>
        <a:bodyPr/>
        <a:lstStyle/>
        <a:p>
          <a:endParaRPr lang="zh-TW" altLang="en-US"/>
        </a:p>
      </dgm:t>
    </dgm:pt>
    <dgm:pt modelId="{49F702FE-2B59-4CF9-A90C-92F4DC099691}" type="sibTrans" cxnId="{035BAFCF-A794-41A5-9DF8-70C6383FA801}">
      <dgm:prSet/>
      <dgm:spPr/>
      <dgm:t>
        <a:bodyPr/>
        <a:lstStyle/>
        <a:p>
          <a:endParaRPr lang="zh-TW" altLang="en-US"/>
        </a:p>
      </dgm:t>
    </dgm:pt>
    <dgm:pt modelId="{12BA903F-0FDE-4E00-B56D-252C2DA6A3E5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清潔容器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C0D1AC9B-163A-4E4D-9AA6-2F90311E98F1}" type="parTrans" cxnId="{6B061018-C258-48FA-A7D0-E016367FC56D}">
      <dgm:prSet/>
      <dgm:spPr/>
      <dgm:t>
        <a:bodyPr/>
        <a:lstStyle/>
        <a:p>
          <a:endParaRPr lang="zh-TW" altLang="en-US"/>
        </a:p>
      </dgm:t>
    </dgm:pt>
    <dgm:pt modelId="{241E764B-9BC0-43F2-8C38-AB10EC38E0AB}" type="sibTrans" cxnId="{6B061018-C258-48FA-A7D0-E016367FC56D}">
      <dgm:prSet/>
      <dgm:spPr/>
      <dgm:t>
        <a:bodyPr/>
        <a:lstStyle/>
        <a:p>
          <a:endParaRPr lang="zh-TW" altLang="en-US"/>
        </a:p>
      </dgm:t>
    </dgm:pt>
    <dgm:pt modelId="{B82D63F6-166A-46E8-ADF8-2E81047E274B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刷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45857366-0E17-4C63-A5BF-D359603311CE}" type="parTrans" cxnId="{873F673D-02B0-4813-ACDD-07991506591F}">
      <dgm:prSet/>
      <dgm:spPr/>
      <dgm:t>
        <a:bodyPr/>
        <a:lstStyle/>
        <a:p>
          <a:endParaRPr lang="zh-TW" altLang="en-US"/>
        </a:p>
      </dgm:t>
    </dgm:pt>
    <dgm:pt modelId="{067234D1-E34A-480B-AE5D-C9172E51FA87}" type="sibTrans" cxnId="{873F673D-02B0-4813-ACDD-07991506591F}">
      <dgm:prSet/>
      <dgm:spPr/>
      <dgm:t>
        <a:bodyPr/>
        <a:lstStyle/>
        <a:p>
          <a:endParaRPr lang="zh-TW" altLang="en-US"/>
        </a:p>
      </dgm:t>
    </dgm:pt>
    <dgm:pt modelId="{3AC5686E-6E59-48E3-A070-1C7DED357CBB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刷除蟲卵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A7A48DA1-1B7B-4728-8D55-83A6C5312EAC}" type="parTrans" cxnId="{F8C29707-C15B-4C39-AD67-A7596D1323B3}">
      <dgm:prSet/>
      <dgm:spPr/>
      <dgm:t>
        <a:bodyPr/>
        <a:lstStyle/>
        <a:p>
          <a:endParaRPr lang="zh-TW" altLang="en-US"/>
        </a:p>
      </dgm:t>
    </dgm:pt>
    <dgm:pt modelId="{66919DA7-C7A3-4B1F-BFEA-668B3FC5B4A4}" type="sibTrans" cxnId="{F8C29707-C15B-4C39-AD67-A7596D1323B3}">
      <dgm:prSet/>
      <dgm:spPr/>
      <dgm:t>
        <a:bodyPr/>
        <a:lstStyle/>
        <a:p>
          <a:endParaRPr lang="zh-TW" altLang="en-US"/>
        </a:p>
      </dgm:t>
    </dgm:pt>
    <dgm:pt modelId="{885A978E-16E3-4F05-B679-448C711AB0EA}" type="pres">
      <dgm:prSet presAssocID="{7B4DB897-08EC-49E2-8878-9F60FFD1B07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BDD9333-35A3-485C-B4AD-97280FF29DB2}" type="pres">
      <dgm:prSet presAssocID="{7B4DB897-08EC-49E2-8878-9F60FFD1B077}" presName="cycle" presStyleCnt="0"/>
      <dgm:spPr/>
    </dgm:pt>
    <dgm:pt modelId="{09EA1DA6-37D0-40DF-85B1-0FD3CC353E5A}" type="pres">
      <dgm:prSet presAssocID="{7B4DB897-08EC-49E2-8878-9F60FFD1B077}" presName="centerShape" presStyleCnt="0"/>
      <dgm:spPr/>
    </dgm:pt>
    <dgm:pt modelId="{74ED4FDC-00BF-46B5-B4A9-6E1BF3EB982B}" type="pres">
      <dgm:prSet presAssocID="{7B4DB897-08EC-49E2-8878-9F60FFD1B077}" presName="connSite" presStyleLbl="node1" presStyleIdx="0" presStyleCnt="5"/>
      <dgm:spPr/>
    </dgm:pt>
    <dgm:pt modelId="{ACF8816C-54E2-4C8E-9C11-2AA4559DA96E}" type="pres">
      <dgm:prSet presAssocID="{7B4DB897-08EC-49E2-8878-9F60FFD1B077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D72EF2E-8ACD-4143-BA72-E7EA164A3C60}" type="pres">
      <dgm:prSet presAssocID="{46F69155-AC87-43E5-8388-F7875396D5C5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AEC520D1-3420-4C1A-8F4A-41EB0C7AA326}" type="pres">
      <dgm:prSet presAssocID="{70B29957-D44D-452A-8AF9-65A9B7EE4717}" presName="node" presStyleCnt="0"/>
      <dgm:spPr/>
    </dgm:pt>
    <dgm:pt modelId="{4579A96A-86CE-4F4C-B211-6D1147C2B8AA}" type="pres">
      <dgm:prSet presAssocID="{70B29957-D44D-452A-8AF9-65A9B7EE4717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074F16-2250-4BC7-92FA-8B1D1BDE9C8D}" type="pres">
      <dgm:prSet presAssocID="{70B29957-D44D-452A-8AF9-65A9B7EE4717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DF3AC0-044C-41BF-8859-356E8C974120}" type="pres">
      <dgm:prSet presAssocID="{93E83162-F6D1-4020-8066-D3A6CF2799F9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5B0FB70-01B3-47B0-A47A-A40CC721621E}" type="pres">
      <dgm:prSet presAssocID="{1C0063E8-A5E9-4793-A486-766A262D9464}" presName="node" presStyleCnt="0"/>
      <dgm:spPr/>
    </dgm:pt>
    <dgm:pt modelId="{AFE5C821-932A-4DF6-92E9-F83AA5F48FC6}" type="pres">
      <dgm:prSet presAssocID="{1C0063E8-A5E9-4793-A486-766A262D946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DC6E9E-D416-4BB1-8715-442C9BDF5514}" type="pres">
      <dgm:prSet presAssocID="{1C0063E8-A5E9-4793-A486-766A262D946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EA5492-729E-4B07-8F49-BB46A7A47E3D}" type="pres">
      <dgm:prSet presAssocID="{15E21B55-6629-45BE-B0AD-34061AC3BBA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66C1E4C-DB2A-4177-B087-89568F425282}" type="pres">
      <dgm:prSet presAssocID="{F74F4F5E-3821-488F-8FFB-BA1BF25A5D1F}" presName="node" presStyleCnt="0"/>
      <dgm:spPr/>
    </dgm:pt>
    <dgm:pt modelId="{3336A3BD-A849-4DC4-9997-56C2F6B1ED41}" type="pres">
      <dgm:prSet presAssocID="{F74F4F5E-3821-488F-8FFB-BA1BF25A5D1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DD01C9-9265-4A5D-A2CA-3EF57E8942B2}" type="pres">
      <dgm:prSet presAssocID="{F74F4F5E-3821-488F-8FFB-BA1BF25A5D1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39F4A5-81B2-4C81-B7F0-BED40ED960A7}" type="pres">
      <dgm:prSet presAssocID="{45857366-0E17-4C63-A5BF-D359603311C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9C4350F-1E4C-47FF-A642-9E2986A278DC}" type="pres">
      <dgm:prSet presAssocID="{B82D63F6-166A-46E8-ADF8-2E81047E274B}" presName="node" presStyleCnt="0"/>
      <dgm:spPr/>
    </dgm:pt>
    <dgm:pt modelId="{775037FB-C094-469B-A1FC-069FE545C7D9}" type="pres">
      <dgm:prSet presAssocID="{B82D63F6-166A-46E8-ADF8-2E81047E274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6E334A-2348-47C5-BFB2-1B1B0EB942C6}" type="pres">
      <dgm:prSet presAssocID="{B82D63F6-166A-46E8-ADF8-2E81047E274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D09064A-5432-42DF-806A-55C2188E5997}" type="presOf" srcId="{15E21B55-6629-45BE-B0AD-34061AC3BBAA}" destId="{45EA5492-729E-4B07-8F49-BB46A7A47E3D}" srcOrd="0" destOrd="0" presId="urn:microsoft.com/office/officeart/2005/8/layout/radial2"/>
    <dgm:cxn modelId="{2B07E5D8-9814-4D44-8F73-DE0D342A87B8}" type="presOf" srcId="{3AE12AA7-72B3-4F28-A3F7-E25E08802605}" destId="{43DC6E9E-D416-4BB1-8715-442C9BDF5514}" srcOrd="0" destOrd="0" presId="urn:microsoft.com/office/officeart/2005/8/layout/radial2"/>
    <dgm:cxn modelId="{B9615E79-3EB1-46F7-8823-9AE22C51F2EC}" type="presOf" srcId="{F74F4F5E-3821-488F-8FFB-BA1BF25A5D1F}" destId="{3336A3BD-A849-4DC4-9997-56C2F6B1ED41}" srcOrd="0" destOrd="0" presId="urn:microsoft.com/office/officeart/2005/8/layout/radial2"/>
    <dgm:cxn modelId="{F8C29707-C15B-4C39-AD67-A7596D1323B3}" srcId="{B82D63F6-166A-46E8-ADF8-2E81047E274B}" destId="{3AC5686E-6E59-48E3-A070-1C7DED357CBB}" srcOrd="0" destOrd="0" parTransId="{A7A48DA1-1B7B-4728-8D55-83A6C5312EAC}" sibTransId="{66919DA7-C7A3-4B1F-BFEA-668B3FC5B4A4}"/>
    <dgm:cxn modelId="{77C53F78-8916-4063-A3FD-069A798B5766}" type="presOf" srcId="{45857366-0E17-4C63-A5BF-D359603311CE}" destId="{1439F4A5-81B2-4C81-B7F0-BED40ED960A7}" srcOrd="0" destOrd="0" presId="urn:microsoft.com/office/officeart/2005/8/layout/radial2"/>
    <dgm:cxn modelId="{C66E1D2E-7810-4863-8948-C067B58969C4}" srcId="{1C0063E8-A5E9-4793-A486-766A262D9464}" destId="{3AE12AA7-72B3-4F28-A3F7-E25E08802605}" srcOrd="0" destOrd="0" parTransId="{05A62790-BC10-4A0C-BAF1-9F09A717270B}" sibTransId="{FC6601F5-2D7F-4D1E-888E-B7D7B3C8DB57}"/>
    <dgm:cxn modelId="{2AC7E128-80B3-4555-B277-63DA9619ED4E}" type="presOf" srcId="{12BA903F-0FDE-4E00-B56D-252C2DA6A3E5}" destId="{DCDD01C9-9265-4A5D-A2CA-3EF57E8942B2}" srcOrd="0" destOrd="0" presId="urn:microsoft.com/office/officeart/2005/8/layout/radial2"/>
    <dgm:cxn modelId="{1964670D-6C57-4F3F-9E0C-F5383DC60433}" type="presOf" srcId="{46F69155-AC87-43E5-8388-F7875396D5C5}" destId="{CD72EF2E-8ACD-4143-BA72-E7EA164A3C60}" srcOrd="0" destOrd="0" presId="urn:microsoft.com/office/officeart/2005/8/layout/radial2"/>
    <dgm:cxn modelId="{7B411E94-DE38-4371-BF9F-DF7625569F93}" type="presOf" srcId="{6BBAD055-3DC4-47B1-8CB4-33BA90E6D231}" destId="{71074F16-2250-4BC7-92FA-8B1D1BDE9C8D}" srcOrd="0" destOrd="0" presId="urn:microsoft.com/office/officeart/2005/8/layout/radial2"/>
    <dgm:cxn modelId="{3CBA820B-AD94-414B-A9E0-61805950BBA5}" type="presOf" srcId="{70B29957-D44D-452A-8AF9-65A9B7EE4717}" destId="{4579A96A-86CE-4F4C-B211-6D1147C2B8AA}" srcOrd="0" destOrd="0" presId="urn:microsoft.com/office/officeart/2005/8/layout/radial2"/>
    <dgm:cxn modelId="{873F673D-02B0-4813-ACDD-07991506591F}" srcId="{7B4DB897-08EC-49E2-8878-9F60FFD1B077}" destId="{B82D63F6-166A-46E8-ADF8-2E81047E274B}" srcOrd="3" destOrd="0" parTransId="{45857366-0E17-4C63-A5BF-D359603311CE}" sibTransId="{067234D1-E34A-480B-AE5D-C9172E51FA87}"/>
    <dgm:cxn modelId="{3FE04493-7F63-4FDD-BE95-705F6EF3C66E}" type="presOf" srcId="{7B4DB897-08EC-49E2-8878-9F60FFD1B077}" destId="{885A978E-16E3-4F05-B679-448C711AB0EA}" srcOrd="0" destOrd="0" presId="urn:microsoft.com/office/officeart/2005/8/layout/radial2"/>
    <dgm:cxn modelId="{7D488E43-415D-468D-9B96-BA419C646CFE}" type="presOf" srcId="{93E83162-F6D1-4020-8066-D3A6CF2799F9}" destId="{1DDF3AC0-044C-41BF-8859-356E8C974120}" srcOrd="0" destOrd="0" presId="urn:microsoft.com/office/officeart/2005/8/layout/radial2"/>
    <dgm:cxn modelId="{98925050-03B1-4086-A3F2-D0634CC85B67}" type="presOf" srcId="{B82D63F6-166A-46E8-ADF8-2E81047E274B}" destId="{775037FB-C094-469B-A1FC-069FE545C7D9}" srcOrd="0" destOrd="0" presId="urn:microsoft.com/office/officeart/2005/8/layout/radial2"/>
    <dgm:cxn modelId="{DFFC41EE-E412-44E9-BDC5-602BF4350320}" type="presOf" srcId="{3AC5686E-6E59-48E3-A070-1C7DED357CBB}" destId="{CE6E334A-2348-47C5-BFB2-1B1B0EB942C6}" srcOrd="0" destOrd="0" presId="urn:microsoft.com/office/officeart/2005/8/layout/radial2"/>
    <dgm:cxn modelId="{6B061018-C258-48FA-A7D0-E016367FC56D}" srcId="{F74F4F5E-3821-488F-8FFB-BA1BF25A5D1F}" destId="{12BA903F-0FDE-4E00-B56D-252C2DA6A3E5}" srcOrd="0" destOrd="0" parTransId="{C0D1AC9B-163A-4E4D-9AA6-2F90311E98F1}" sibTransId="{241E764B-9BC0-43F2-8C38-AB10EC38E0AB}"/>
    <dgm:cxn modelId="{035BAFCF-A794-41A5-9DF8-70C6383FA801}" srcId="{7B4DB897-08EC-49E2-8878-9F60FFD1B077}" destId="{F74F4F5E-3821-488F-8FFB-BA1BF25A5D1F}" srcOrd="2" destOrd="0" parTransId="{15E21B55-6629-45BE-B0AD-34061AC3BBAA}" sibTransId="{49F702FE-2B59-4CF9-A90C-92F4DC099691}"/>
    <dgm:cxn modelId="{D880D475-DA89-4CC7-97F4-A22CA177D3C5}" srcId="{70B29957-D44D-452A-8AF9-65A9B7EE4717}" destId="{6BBAD055-3DC4-47B1-8CB4-33BA90E6D231}" srcOrd="0" destOrd="0" parTransId="{94FA4B41-CDF5-4893-9B30-1255BADC7E42}" sibTransId="{2EB19D6A-D378-4A54-A346-439D0A5703EA}"/>
    <dgm:cxn modelId="{55257B74-1E9D-4354-B046-3FF321322966}" srcId="{7B4DB897-08EC-49E2-8878-9F60FFD1B077}" destId="{70B29957-D44D-452A-8AF9-65A9B7EE4717}" srcOrd="0" destOrd="0" parTransId="{46F69155-AC87-43E5-8388-F7875396D5C5}" sibTransId="{6498676F-DD66-44FB-A947-EB20DCD2CEAA}"/>
    <dgm:cxn modelId="{0093DA8A-94CB-4356-B324-DD63AE7F1E29}" type="presOf" srcId="{1C0063E8-A5E9-4793-A486-766A262D9464}" destId="{AFE5C821-932A-4DF6-92E9-F83AA5F48FC6}" srcOrd="0" destOrd="0" presId="urn:microsoft.com/office/officeart/2005/8/layout/radial2"/>
    <dgm:cxn modelId="{5A3E8B68-D54D-448B-8E4C-5BB45485A842}" srcId="{7B4DB897-08EC-49E2-8878-9F60FFD1B077}" destId="{1C0063E8-A5E9-4793-A486-766A262D9464}" srcOrd="1" destOrd="0" parTransId="{93E83162-F6D1-4020-8066-D3A6CF2799F9}" sibTransId="{75814E26-0FA3-46D5-ABED-C336979EBD53}"/>
    <dgm:cxn modelId="{6D9122FC-81B3-429C-B61F-E4FDA2A02F88}" type="presParOf" srcId="{885A978E-16E3-4F05-B679-448C711AB0EA}" destId="{4BDD9333-35A3-485C-B4AD-97280FF29DB2}" srcOrd="0" destOrd="0" presId="urn:microsoft.com/office/officeart/2005/8/layout/radial2"/>
    <dgm:cxn modelId="{5B1528DA-6FF5-44C3-85C6-E7B05D0B7ACE}" type="presParOf" srcId="{4BDD9333-35A3-485C-B4AD-97280FF29DB2}" destId="{09EA1DA6-37D0-40DF-85B1-0FD3CC353E5A}" srcOrd="0" destOrd="0" presId="urn:microsoft.com/office/officeart/2005/8/layout/radial2"/>
    <dgm:cxn modelId="{F5592395-2B9B-4D1A-AC97-714986E94167}" type="presParOf" srcId="{09EA1DA6-37D0-40DF-85B1-0FD3CC353E5A}" destId="{74ED4FDC-00BF-46B5-B4A9-6E1BF3EB982B}" srcOrd="0" destOrd="0" presId="urn:microsoft.com/office/officeart/2005/8/layout/radial2"/>
    <dgm:cxn modelId="{E2D6FB58-E14E-43FA-BD6A-41550586442B}" type="presParOf" srcId="{09EA1DA6-37D0-40DF-85B1-0FD3CC353E5A}" destId="{ACF8816C-54E2-4C8E-9C11-2AA4559DA96E}" srcOrd="1" destOrd="0" presId="urn:microsoft.com/office/officeart/2005/8/layout/radial2"/>
    <dgm:cxn modelId="{A1AD7365-97BB-4A73-882A-52440383A0E9}" type="presParOf" srcId="{4BDD9333-35A3-485C-B4AD-97280FF29DB2}" destId="{CD72EF2E-8ACD-4143-BA72-E7EA164A3C60}" srcOrd="1" destOrd="0" presId="urn:microsoft.com/office/officeart/2005/8/layout/radial2"/>
    <dgm:cxn modelId="{003A8462-46D8-4F41-848B-F7296BCAF885}" type="presParOf" srcId="{4BDD9333-35A3-485C-B4AD-97280FF29DB2}" destId="{AEC520D1-3420-4C1A-8F4A-41EB0C7AA326}" srcOrd="2" destOrd="0" presId="urn:microsoft.com/office/officeart/2005/8/layout/radial2"/>
    <dgm:cxn modelId="{C4AD010F-ED87-43E8-B6ED-160BA6520A8E}" type="presParOf" srcId="{AEC520D1-3420-4C1A-8F4A-41EB0C7AA326}" destId="{4579A96A-86CE-4F4C-B211-6D1147C2B8AA}" srcOrd="0" destOrd="0" presId="urn:microsoft.com/office/officeart/2005/8/layout/radial2"/>
    <dgm:cxn modelId="{29E39444-527C-4C71-8086-417667EEA99E}" type="presParOf" srcId="{AEC520D1-3420-4C1A-8F4A-41EB0C7AA326}" destId="{71074F16-2250-4BC7-92FA-8B1D1BDE9C8D}" srcOrd="1" destOrd="0" presId="urn:microsoft.com/office/officeart/2005/8/layout/radial2"/>
    <dgm:cxn modelId="{1FCDFF86-54E7-4C6C-A945-5C814D0AE05F}" type="presParOf" srcId="{4BDD9333-35A3-485C-B4AD-97280FF29DB2}" destId="{1DDF3AC0-044C-41BF-8859-356E8C974120}" srcOrd="3" destOrd="0" presId="urn:microsoft.com/office/officeart/2005/8/layout/radial2"/>
    <dgm:cxn modelId="{537901D5-8308-440C-90D3-E750640715BB}" type="presParOf" srcId="{4BDD9333-35A3-485C-B4AD-97280FF29DB2}" destId="{65B0FB70-01B3-47B0-A47A-A40CC721621E}" srcOrd="4" destOrd="0" presId="urn:microsoft.com/office/officeart/2005/8/layout/radial2"/>
    <dgm:cxn modelId="{30B9215B-B637-4B8B-A293-817C16F3A20F}" type="presParOf" srcId="{65B0FB70-01B3-47B0-A47A-A40CC721621E}" destId="{AFE5C821-932A-4DF6-92E9-F83AA5F48FC6}" srcOrd="0" destOrd="0" presId="urn:microsoft.com/office/officeart/2005/8/layout/radial2"/>
    <dgm:cxn modelId="{6DF00C74-7B73-4086-8389-128CCC76A747}" type="presParOf" srcId="{65B0FB70-01B3-47B0-A47A-A40CC721621E}" destId="{43DC6E9E-D416-4BB1-8715-442C9BDF5514}" srcOrd="1" destOrd="0" presId="urn:microsoft.com/office/officeart/2005/8/layout/radial2"/>
    <dgm:cxn modelId="{657F3EAE-D7AA-4F57-869D-BFD44733D4E8}" type="presParOf" srcId="{4BDD9333-35A3-485C-B4AD-97280FF29DB2}" destId="{45EA5492-729E-4B07-8F49-BB46A7A47E3D}" srcOrd="5" destOrd="0" presId="urn:microsoft.com/office/officeart/2005/8/layout/radial2"/>
    <dgm:cxn modelId="{83825677-305D-4A3A-8574-68BF24EA18B9}" type="presParOf" srcId="{4BDD9333-35A3-485C-B4AD-97280FF29DB2}" destId="{866C1E4C-DB2A-4177-B087-89568F425282}" srcOrd="6" destOrd="0" presId="urn:microsoft.com/office/officeart/2005/8/layout/radial2"/>
    <dgm:cxn modelId="{F6BEA634-72C0-483C-9A2C-FF3EE89FB259}" type="presParOf" srcId="{866C1E4C-DB2A-4177-B087-89568F425282}" destId="{3336A3BD-A849-4DC4-9997-56C2F6B1ED41}" srcOrd="0" destOrd="0" presId="urn:microsoft.com/office/officeart/2005/8/layout/radial2"/>
    <dgm:cxn modelId="{547C4645-402C-42E7-B53C-C1872ACD2709}" type="presParOf" srcId="{866C1E4C-DB2A-4177-B087-89568F425282}" destId="{DCDD01C9-9265-4A5D-A2CA-3EF57E8942B2}" srcOrd="1" destOrd="0" presId="urn:microsoft.com/office/officeart/2005/8/layout/radial2"/>
    <dgm:cxn modelId="{7A2B145C-95FD-45D5-B581-1D2B32C55620}" type="presParOf" srcId="{4BDD9333-35A3-485C-B4AD-97280FF29DB2}" destId="{1439F4A5-81B2-4C81-B7F0-BED40ED960A7}" srcOrd="7" destOrd="0" presId="urn:microsoft.com/office/officeart/2005/8/layout/radial2"/>
    <dgm:cxn modelId="{317E0960-B8E9-4103-AE12-7C75B8FFDBE8}" type="presParOf" srcId="{4BDD9333-35A3-485C-B4AD-97280FF29DB2}" destId="{89C4350F-1E4C-47FF-A642-9E2986A278DC}" srcOrd="8" destOrd="0" presId="urn:microsoft.com/office/officeart/2005/8/layout/radial2"/>
    <dgm:cxn modelId="{EA1D7B83-FB69-403D-80A5-1784817FD3D4}" type="presParOf" srcId="{89C4350F-1E4C-47FF-A642-9E2986A278DC}" destId="{775037FB-C094-469B-A1FC-069FE545C7D9}" srcOrd="0" destOrd="0" presId="urn:microsoft.com/office/officeart/2005/8/layout/radial2"/>
    <dgm:cxn modelId="{6D517958-DEB9-401B-BE31-AC0AE44BF694}" type="presParOf" srcId="{89C4350F-1E4C-47FF-A642-9E2986A278DC}" destId="{CE6E334A-2348-47C5-BFB2-1B1B0EB942C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39F4A5-81B2-4C81-B7F0-BED40ED960A7}">
      <dsp:nvSpPr>
        <dsp:cNvPr id="0" name=""/>
        <dsp:cNvSpPr/>
      </dsp:nvSpPr>
      <dsp:spPr>
        <a:xfrm rot="3683253">
          <a:off x="2228586" y="3292998"/>
          <a:ext cx="866875" cy="42890"/>
        </a:xfrm>
        <a:custGeom>
          <a:avLst/>
          <a:gdLst/>
          <a:ahLst/>
          <a:cxnLst/>
          <a:rect l="0" t="0" r="0" b="0"/>
          <a:pathLst>
            <a:path>
              <a:moveTo>
                <a:pt x="0" y="21445"/>
              </a:moveTo>
              <a:lnTo>
                <a:pt x="866875" y="2144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EA5492-729E-4B07-8F49-BB46A7A47E3D}">
      <dsp:nvSpPr>
        <dsp:cNvPr id="0" name=""/>
        <dsp:cNvSpPr/>
      </dsp:nvSpPr>
      <dsp:spPr>
        <a:xfrm rot="1312684">
          <a:off x="2705591" y="2667824"/>
          <a:ext cx="619160" cy="42890"/>
        </a:xfrm>
        <a:custGeom>
          <a:avLst/>
          <a:gdLst/>
          <a:ahLst/>
          <a:cxnLst/>
          <a:rect l="0" t="0" r="0" b="0"/>
          <a:pathLst>
            <a:path>
              <a:moveTo>
                <a:pt x="0" y="21445"/>
              </a:moveTo>
              <a:lnTo>
                <a:pt x="619160" y="2144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F3AC0-044C-41BF-8859-356E8C974120}">
      <dsp:nvSpPr>
        <dsp:cNvPr id="0" name=""/>
        <dsp:cNvSpPr/>
      </dsp:nvSpPr>
      <dsp:spPr>
        <a:xfrm rot="20287316">
          <a:off x="2705591" y="1953954"/>
          <a:ext cx="619160" cy="42890"/>
        </a:xfrm>
        <a:custGeom>
          <a:avLst/>
          <a:gdLst/>
          <a:ahLst/>
          <a:cxnLst/>
          <a:rect l="0" t="0" r="0" b="0"/>
          <a:pathLst>
            <a:path>
              <a:moveTo>
                <a:pt x="0" y="21445"/>
              </a:moveTo>
              <a:lnTo>
                <a:pt x="619160" y="2144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72EF2E-8ACD-4143-BA72-E7EA164A3C60}">
      <dsp:nvSpPr>
        <dsp:cNvPr id="0" name=""/>
        <dsp:cNvSpPr/>
      </dsp:nvSpPr>
      <dsp:spPr>
        <a:xfrm rot="17916747">
          <a:off x="2228586" y="1328780"/>
          <a:ext cx="866875" cy="42890"/>
        </a:xfrm>
        <a:custGeom>
          <a:avLst/>
          <a:gdLst/>
          <a:ahLst/>
          <a:cxnLst/>
          <a:rect l="0" t="0" r="0" b="0"/>
          <a:pathLst>
            <a:path>
              <a:moveTo>
                <a:pt x="0" y="21445"/>
              </a:moveTo>
              <a:lnTo>
                <a:pt x="866875" y="2144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8816C-54E2-4C8E-9C11-2AA4559DA96E}">
      <dsp:nvSpPr>
        <dsp:cNvPr id="0" name=""/>
        <dsp:cNvSpPr/>
      </dsp:nvSpPr>
      <dsp:spPr>
        <a:xfrm>
          <a:off x="1266852" y="1472901"/>
          <a:ext cx="1718865" cy="171886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79A96A-86CE-4F4C-B211-6D1147C2B8AA}">
      <dsp:nvSpPr>
        <dsp:cNvPr id="0" name=""/>
        <dsp:cNvSpPr/>
      </dsp:nvSpPr>
      <dsp:spPr>
        <a:xfrm>
          <a:off x="2600871" y="1373"/>
          <a:ext cx="1031319" cy="1031319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巡</a:t>
          </a:r>
          <a:endParaRPr lang="zh-TW" sz="45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2751904" y="152406"/>
        <a:ext cx="729253" cy="729253"/>
      </dsp:txXfrm>
    </dsp:sp>
    <dsp:sp modelId="{71074F16-2250-4BC7-92FA-8B1D1BDE9C8D}">
      <dsp:nvSpPr>
        <dsp:cNvPr id="0" name=""/>
        <dsp:cNvSpPr/>
      </dsp:nvSpPr>
      <dsp:spPr>
        <a:xfrm>
          <a:off x="3735322" y="1373"/>
          <a:ext cx="1546979" cy="1031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巡檢容器</a:t>
          </a:r>
          <a:endParaRPr lang="zh-TW" sz="34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3735322" y="1373"/>
        <a:ext cx="1546979" cy="1031319"/>
      </dsp:txXfrm>
    </dsp:sp>
    <dsp:sp modelId="{AFE5C821-932A-4DF6-92E9-F83AA5F48FC6}">
      <dsp:nvSpPr>
        <dsp:cNvPr id="0" name=""/>
        <dsp:cNvSpPr/>
      </dsp:nvSpPr>
      <dsp:spPr>
        <a:xfrm>
          <a:off x="3265317" y="1152228"/>
          <a:ext cx="1031319" cy="1031319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倒</a:t>
          </a:r>
          <a:endParaRPr lang="zh-TW" sz="4500" kern="120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3416350" y="1303261"/>
        <a:ext cx="729253" cy="729253"/>
      </dsp:txXfrm>
    </dsp:sp>
    <dsp:sp modelId="{43DC6E9E-D416-4BB1-8715-442C9BDF5514}">
      <dsp:nvSpPr>
        <dsp:cNvPr id="0" name=""/>
        <dsp:cNvSpPr/>
      </dsp:nvSpPr>
      <dsp:spPr>
        <a:xfrm>
          <a:off x="4399768" y="1152228"/>
          <a:ext cx="1546979" cy="1031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倒掉積水</a:t>
          </a:r>
          <a:endParaRPr lang="zh-TW" sz="34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4399768" y="1152228"/>
        <a:ext cx="1546979" cy="1031319"/>
      </dsp:txXfrm>
    </dsp:sp>
    <dsp:sp modelId="{3336A3BD-A849-4DC4-9997-56C2F6B1ED41}">
      <dsp:nvSpPr>
        <dsp:cNvPr id="0" name=""/>
        <dsp:cNvSpPr/>
      </dsp:nvSpPr>
      <dsp:spPr>
        <a:xfrm>
          <a:off x="3265317" y="2481121"/>
          <a:ext cx="1031319" cy="1031319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清</a:t>
          </a:r>
          <a:endParaRPr lang="zh-TW" sz="4500" kern="120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3416350" y="2632154"/>
        <a:ext cx="729253" cy="729253"/>
      </dsp:txXfrm>
    </dsp:sp>
    <dsp:sp modelId="{DCDD01C9-9265-4A5D-A2CA-3EF57E8942B2}">
      <dsp:nvSpPr>
        <dsp:cNvPr id="0" name=""/>
        <dsp:cNvSpPr/>
      </dsp:nvSpPr>
      <dsp:spPr>
        <a:xfrm>
          <a:off x="4399768" y="2481121"/>
          <a:ext cx="1546979" cy="1031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清潔容器</a:t>
          </a:r>
          <a:endParaRPr lang="zh-TW" sz="34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4399768" y="2481121"/>
        <a:ext cx="1546979" cy="1031319"/>
      </dsp:txXfrm>
    </dsp:sp>
    <dsp:sp modelId="{775037FB-C094-469B-A1FC-069FE545C7D9}">
      <dsp:nvSpPr>
        <dsp:cNvPr id="0" name=""/>
        <dsp:cNvSpPr/>
      </dsp:nvSpPr>
      <dsp:spPr>
        <a:xfrm>
          <a:off x="2600871" y="3631976"/>
          <a:ext cx="1031319" cy="1031319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5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刷</a:t>
          </a:r>
          <a:endParaRPr lang="zh-TW" sz="45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2751904" y="3783009"/>
        <a:ext cx="729253" cy="729253"/>
      </dsp:txXfrm>
    </dsp:sp>
    <dsp:sp modelId="{CE6E334A-2348-47C5-BFB2-1B1B0EB942C6}">
      <dsp:nvSpPr>
        <dsp:cNvPr id="0" name=""/>
        <dsp:cNvSpPr/>
      </dsp:nvSpPr>
      <dsp:spPr>
        <a:xfrm>
          <a:off x="3735322" y="3631976"/>
          <a:ext cx="1546979" cy="1031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刷除蟲卵</a:t>
          </a:r>
          <a:endParaRPr lang="zh-TW" sz="34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3735322" y="3631976"/>
        <a:ext cx="1546979" cy="1031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作戰</a:t>
            </a:r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</a:t>
            </a:r>
          </a:p>
        </p:txBody>
      </p:sp>
      <p:sp>
        <p:nvSpPr>
          <p:cNvPr id="2" name="禁止標誌 1"/>
          <p:cNvSpPr/>
          <p:nvPr/>
        </p:nvSpPr>
        <p:spPr>
          <a:xfrm>
            <a:off x="2708066" y="3247831"/>
            <a:ext cx="4009144" cy="3435531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6368" l="5365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385" y="2471144"/>
            <a:ext cx="284074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28" b="96368" l="5365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265" y="2230681"/>
            <a:ext cx="1693145" cy="141546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6368" l="5365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08413" y="3291514"/>
            <a:ext cx="2840742" cy="235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-</a:t>
            </a:r>
            <a:r>
              <a:rPr lang="zh-TW" altLang="en-US" sz="30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！</a:t>
            </a:r>
            <a:endParaRPr lang="zh-TW" altLang="en-US" sz="3000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3172471495"/>
              </p:ext>
            </p:extLst>
          </p:nvPr>
        </p:nvGraphicFramePr>
        <p:xfrm>
          <a:off x="974045" y="1341019"/>
          <a:ext cx="7213600" cy="4664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83234" y="5319888"/>
            <a:ext cx="2860766" cy="1371600"/>
          </a:xfrm>
          <a:prstGeom prst="rightArrow">
            <a:avLst/>
          </a:prstGeom>
          <a:solidFill>
            <a:srgbClr val="00B05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isometricOffAxis2Top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66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文鼎中行書</vt:lpstr>
      <vt:lpstr>文鼎細鋼筆行楷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2019-10-16T01:26:51Z</dcterms:modified>
</cp:coreProperties>
</file>